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E5C20C-E9AB-4659-9FE3-33907BCE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5888A-6AE2-4464-897C-3FFF7A331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705ED-807F-4136-AF58-C91F018CE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CF09F-0D73-4FDE-9DB1-6DC7BD793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C2FD25-81B2-4C73-B834-999BD5868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F6557-17F1-4855-AD34-17C1D8183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EEA3D-08D5-4498-9BD8-4D1A02482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8AD61-8104-4C62-8B56-B0245F60E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F3CE0-A47D-484B-9C42-614FD0E07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335C7-E5AD-4E27-BAAB-FDADFA2A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7217B-DD67-429D-B61D-2F28626C8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235113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护理不良事件课件试卷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33" r="350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74" r="341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通过试卷测试，评估护理人员对护理不良事件相关知识的掌握程度。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提高护理人员对护理不良事件的认知和防范意识，减少护理不良事件的发生。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护理不良事件是指在护理过程中发生的意外事件，包括患者受伤、死亡、以及与护理操作、护理管理、护理环境等相关的医疗事故。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根据事件的严重程度，护理不良事件可分为一般不良事件、严重不良事件和重大不良事件。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护理不良事件的发生原因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缺乏足够的医学知识和护理技能，导致在护理过程中出现失误。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专业知识不足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与患者及家属的沟通不足，导致信息传递错误或误解。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缺乏责任心和敬业精神，对待工作不认真，导致护理不良事件的发生。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工作态度问题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长时间工作或工作压力过大，影响护理人员的判断力和操作能力。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疲劳和压力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患者不配合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患者不遵守医嘱，不配合护理人员的护理操作。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患者自身健康状况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患者自身健康状况不佳，增加护理不良事件的风险。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家属干扰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家属对护理过程产生干扰，影响护理人员的正常工作。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患者认知误区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患者对疾病和护理知识存在认知误区，可能导致护理不良事件的发生。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医疗资源配置不合理，导致护理人员工作量过大或资源不足。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对新入职护理人员和在职护理人员的培训不足，缺乏必要的技能和知识。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医疗管理制度不完善，管理力度不够，导致护理不良事件的发生。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对护理工作的监督缺失，无法及时发现和纠正不良事件。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管理不善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监督缺失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资源配置问题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医疗管理及制度因素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环境不良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环境及其他因素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病房环境不佳，存在安全隐患，可能导致患者受伤或感染。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医疗设备故障或维护不当，影响正常的护理工作。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医院内突发紧急事件，如火灾、地震等，影响护理工作的正常进行。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社会舆论和媒体对医疗行业的压力和影响，可能导致护理人员心态失衡和操作失误。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护理不良事件的预防措施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549" r="3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77" b="289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082" b="290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提高护理人员的专业素养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定期开展护理技能培训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确保护理人员具备扎实的专业知识和技能，提高护理服务质量。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强化护理安全意识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加强护理人员对护理安全的认识，提高对风险的预判和应对能力。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建立护理人员考核机制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通过定期考核，评估护理人员的专业水平，激励其不断提升。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提高患者及家属的认知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向患者及家属普及疾病知识和护理要点，提高其自我管理和防范意识。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加强沟通与互动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建立良好的护患关系，鼓励患者及家属提出意见和建议，及时调整护理方案。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制定宣教计划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针对不同疾病和患者情况，制定个性化的宣教计划。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加强患者及家属的宣教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建立良好的团队协作机制，促进护理人员之间的沟通与配合。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建立健全护理管理制度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制定完善的护理工作流程和规范，确保各项制度得到有效执行。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定期对护理工作进行检查和评估，及时发现和纠正不良事件。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完善医疗管理制度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https://d.book118.com/886235113221010034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2024-09-04T07:56:37.620</cp:lastPrinted>
  <dcterms:created xsi:type="dcterms:W3CDTF">2024-09-03T23:56:37Z</dcterms:created>
  <dcterms:modified xsi:type="dcterms:W3CDTF">2024-09-03T23:56:39Z</dcterms:modified>
</cp:coreProperties>
</file>