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0BEA9A-43CD-4C54-928D-C1E538CCB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CEB504-F05E-47FA-873F-72B8A7DEA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1CB328-A2A5-4926-8B6D-64F859057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AA0A8B-8F4C-42C0-870E-B5AF719BD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48B561-522A-4CBE-828F-1BF66236C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B552C5-D4B8-4FA0-AFF2-EA97EC739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5365F9-2F91-4364-BD69-37809F021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D39447-C5DF-479D-AC23-3E7D99878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150979-7E4F-45AD-907C-18AB4993E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EF9EA1-A11D-41F0-8556-9EFBA6526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8022B1-4B81-46BE-894A-E9BA93EEA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235130241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《加强项目管理》ppt课件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项目管理的定义与重要性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项目管理的核心要素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项目管理流程与工具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项目管理的定义与重要性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项目管理是指在项目活动中运用一系列的知识、技能、工具和技术，以满足项目需求和实现项目目标的过程。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595201" y="2001561"/>
            <a:ext cx="1224808" cy="1062655"/>
            <a:chOff x="1595201" y="2001561"/>
            <a:chExt cx="1224808" cy="1062655"/>
          </a:xfrm>
        </p:grpSpPr>
        <p:sp>
          <p:nvSpPr>
            <p:cNvPr id="4" name="AutoShape 4"/>
            <p:cNvSpPr/>
            <p:nvPr/>
          </p:nvSpPr>
          <p:spPr>
            <a:xfrm rot="1800000">
              <a:off x="1595201" y="2001561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595201" y="4305483"/>
            <a:ext cx="1224808" cy="1062655"/>
            <a:chOff x="1595201" y="4305483"/>
            <a:chExt cx="1224808" cy="1062655"/>
          </a:xfrm>
        </p:grpSpPr>
        <p:sp>
          <p:nvSpPr>
            <p:cNvPr id="6" name="AutoShape 6"/>
            <p:cNvSpPr/>
            <p:nvPr/>
          </p:nvSpPr>
          <p:spPr>
            <a:xfrm rot="1800000">
              <a:off x="1595201" y="4305483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项目经理是负责项目计划、组织、指导和控制的人，他们需要协调资源、预算和团队，确保项目按时、按质量、按预算完成。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通过有效的项目管理，确保项目按时、按质量、按预算完成，实现项目的目标。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实现项目目标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提高项目成功率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662" r="366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通过科学的项目管理方法，提高项目的成功率，降低项目的风险。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有效的项目管理有助于提高企业的竞争力，使企业在激烈的市场竞争中立于不败之地。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项目管理的目的和重要性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项目管理与企业发展的关系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项目管理是企业管理的重要组成部分，通过有效的项目管理，可以促进企业的发展战略和目标实现。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增强企业核心竞争力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项目管理能够帮助企业提高产品质量、降低成本、优化资源配置，从而增强企业的核心竞争力。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提升企业品牌形象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成功的项目管理有助于提升企业的品牌形象和市场声誉，提高企业的知名度和美誉度。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项目管理的核心要素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确定项目需求和目标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通过与利益相关者沟通，明确项目的需求和预期目标，为项目实施提供指导。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监控项目范围变化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在项目实施过程中，及时监控项目范围的变化，确保项目始终与预期目标保持一致。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制定项目范围计划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根据项目需求和目标，制定详细的项目范围计划，明确项目的边界和任务。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验收项目成果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在项目完成后，按照范围计划进行验收，确保项目成果符合预期要求。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项目范围管理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根据项目任务和资源情况，制定详细的项目进度计划，明确各项任务的时间节点。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制定项目进度计划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在项目实施过程中，及时跟踪和监控项目进度，确保项目按时完成。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监控项目进度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如遇项目进度延误或提前完成情况，及时调整进度计划，确保项目整体进度可控。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调整项目进度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在项目完成后，对项目实施过程中的效率进行评估，总结经验教训，提高未来项目的效率。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评估项目效率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项目时间管理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制定项目预算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控制项目成本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分析项目成本差异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评估项目经济效益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项目成本管理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2587" b="1258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根据项目需求和资源情况，制定详细的项目预算，明确各项任务的费用支出。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在项目实施过程中，严格控制各项费用支出，确保项目成本不超预算。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定期分析项目实际成本与预算之间的差异，找出原因并采取措施进行调整。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在项目完成后，对项目的经济效益进行评估，衡量项目的投资回报率。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根据项目的需求和行业标准，制定详细的项目质量标准，明确项目的质量要求。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制定项目质量标准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实施质量控制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处理质量问题和改进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评估项目质量绩效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在项目实施过程中，采取有效的质量控制措施，确保各阶段的工作符合质量要求。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针对项目中出现的质量问题，及时进行处理和改进，提高项目的整体质量。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在项目完成后，对项目的质量绩效进行评估，总结经验教训，提高未来项目的质量水平。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项目质量管理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项目管理流程与工具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明确项目的目的、意义和预期成果，为项目执行提供方向。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定义项目目标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确定项目的边界和限制条件，确保项目资源的有效利用。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确定项目范围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根据项目需求，组建具备相关技能和经验的项目团队。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组建项目团队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项目启动阶段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根据项目目标、范围和资源，制定详细的项目计划。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制定项目计划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将项目计划分解为具体的任务，并为每个任务分配适当的资源。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分配任务与资源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设置关键的项目里程碑，以便监控项目进度和风险。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设定项目里程碑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项目规划阶段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https://d.book118.com/886235130241010031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2024-08-30T18:43:40.961</cp:lastPrinted>
  <dcterms:created xsi:type="dcterms:W3CDTF">2024-08-30T10:43:40Z</dcterms:created>
  <dcterms:modified xsi:type="dcterms:W3CDTF">2024-08-30T10:43:43Z</dcterms:modified>
</cp:coreProperties>
</file>