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6D6F68-51A7-4C46-8906-27B6717521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D0B8D5-7613-4B86-B407-20ABA5183C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D2C66C-8577-4638-B8FF-F8E63A13B9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D4C054-3077-47EE-8D39-C76EB386AC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051785-C294-40C4-80D5-71B4E3575A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174040-5D92-4F66-96D4-6D0F37E898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DC09FB-D6E9-41C4-9316-D4AC0EB96F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7A230B-77AA-431A-863C-A34EC09D04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9E9D8D-0389-40F4-AE84-30003DDAFE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763DC1-C766-49AB-B437-EF7C447E56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797505-546D-433C-AA56-D7FF6A119D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623514500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拔管预防品管圈</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800">
              <a:solidFill>
                <a:srgbClr val="754807">
                  <a:alpha val="100000"/>
                </a:srgbClr>
              </a:solidFill>
              <a:latin typeface="Microsoft Yahei"/>
              <a:ea typeface="Microsoft Yahei"/>
              <a:cs typeface="Microsoft Yahei"/>
            </a:endParaRP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拔管不良事件现状</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拔管预防品管圈的建立</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品管工具的应用</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拔管不良事件的原因分析</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制定和实施改进措施</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成果展示和交流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引言</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通过品管圈活动，提高拔管操作的规范性和安全性，降低拔管并发症的发生率，提高患者满意度。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拔管操作是临床常见的护理操作之一，但拔管过程中容易出现各种并发症，如导管断裂、气胸、出血等，给患者带来不必要的痛苦和风险。因此，有必要开展品管圈活动，针对拔管操作进行质量改进。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112" r="2711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品管圈（Quality Control Circle）是指同一工作现场的人员自动自发地进行品质管理活动所组成的小组。这些小组具有相近的工作职责，可以跨部门、跨单位、跨领域，通过团队合作的方式，发现问题、分析问题、解决问题，提高工作质量和效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品管圈在医疗领域中具有广泛的应用价值，它可以提高医护人员的团队协作能力、问题解决能力和创新意识，促进医疗质量的持续改进。通过品管圈活动，医护人员可以更加深入地了解拔管操作的风险和问题，共同探讨解决方案，提高拔管操作的安全性和规范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重要性</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品管圈的定义和重要性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拔管不良事件现状</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拔管不良事件的定义和分类</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根据拔管的类型，拔管不良事件可分为气管导管拔出、中心静脉导管拔出、动脉导管拔出、胸腔引流导管拔出等。</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拔管不良事件是指患者在接受治疗过程中发生的意外拔管事件，包括导管脱落、拔出困难、拔管后出血等。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044" b="7044"/>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拔管不良事件的发生率</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拔管不良事件的发生率较高，根据不同的研究报道，其发生率在1.2%-16%之间。</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发生率的差异可能与患者病情、导管类型、置管时间和护理质量等因素有关。</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拔管不良事件的影响</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拔管不良事件可能导致患者发生感染、出血、呼吸困难等并发症，严重时甚至可能危及生命。</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拔管不良事件延长了患者的住院时间，增加了医疗费用和护理工作量，同时也给患者和家属带来了额外的心理负担。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拔管预防品管圈的建立</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选拔具备专业技能和经验的成员</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选拔具备拔管专业知识、临床经验和管理经验的医护人员，确保品管圈活动的专业性和有效性。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542" r="145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确定圈长和核心成员</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选定具备组织协调能力和领导才能的圈长，以及具备执行力和创新思维的副圈长，共同负责品管圈活动的策划和实施。</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建立分工明确的工作小组</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根据成员的专业特长和兴趣，建立不同工作小组，如数据收集组、数据分析组、改进措施实施组等，确保各项任务的高效完成。</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圈的组成和选拔</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分析拔管事件的发生原因、影响和现有预防措施的不足，确定品管圈活动的主题和目标。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明确拔管预防的重要性和现状</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根据主题，制定具体、可量化的目标，如降低拔管事件发生率、提高患者满意度等，以便于评估活动效果。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制定可量化的目标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针对主题和目标，制定详细的改进计划，包括改进措施、实施时间、责任人等，确保活动有序进行。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制定改进计划</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确定主题和目标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163" r="17163"/>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根据改进计划，制定详细的活动时间表，包括活动启动、数据收集、数据分析、改进措施制定、实施改进措施等阶段的时间节点。</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制定时间表</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根据主题和目标，确定合适的数据收集和分析方法，如调查问卷、实地观察、统计分析等，确保数据的准确性和可靠性。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确定数据收集和分析方法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根据数据分析结果，制定具体的改进措施，包括优化拔管操作流程、加强医护人员培训、完善拔管预防制度等，以提高拔管预防效果。</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制定改进措施</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制定活动计划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04</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品管工具的应用</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因果图是一种用于表示因果关系的图形工具，也被称为鱼骨图。</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因果图，可以系统地分析和展示问题的可能原因，帮助团队全面了解问题并找出根本原因。在拔管预防品管圈中，因果图可用于分析拔管事件发生的原因，如操作不当、管道维护不足等，并针对这些原因制定相应的改进措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因果图（鱼骨图）</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https://d.book118.com/886235145003010050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2024-09-15T01:38:16.793</cp:lastPrinted>
  <dcterms:created xsi:type="dcterms:W3CDTF">2024-09-14T17:38:16Z</dcterms:created>
  <dcterms:modified xsi:type="dcterms:W3CDTF">2024-09-14T17:38:18Z</dcterms:modified>
</cp:coreProperties>
</file>