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3B52AD-1FBE-468A-909E-0E079C3B6B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E2D8C-D4FA-4FC9-A174-30BE7B49CD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F60277-562E-4B3B-AEF6-B59F774E6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831CE9-6667-4F60-9D78-FD262333B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70DA46-103E-4AE0-A57A-4DB6F426A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283743-8506-41FC-BF49-A854AC68D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D08FBA-52D2-46B0-8995-364C06AD2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3A2EB3-D164-4B96-8383-86AC57786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3411CE-D868-4E3A-8524-B9D0F9774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47266-2964-44EE-BF42-832E2E688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31F314-5483-4611-A420-D997153A2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624102423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《房地产营销计》ppt课件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房地产营销技巧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房地产营销未来趋势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房地产营销是指通过一系列手段，将房地产产品和服务从生产者传递到消费者手中的过程。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房地产营销具有地域性、周期性、复杂性等特点，需要综合考虑市场需求、竞争状况、政策法规等多种因素。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房地产营销的定义与特点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促进销售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满足客户需求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房地产营销的重要性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通过有效的营销手段，提高产品的知名度和美誉度，吸引更多潜在客户，促进销售。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通过统一的品牌形象和营销策略，提升企业在市场中的地位和影响力。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通过深入了解客户需求，提供个性化的产品和服务，满足客户需求，提高客户满意度。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从最初的卖方市场到现在的买方市场，房地产营销经历了多个阶段的发展和变革。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随着互联网和移动互联网的普及，房地产营销正朝着数字化、智能化、线上线下融合等方向发展。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房地产营销的历史与发展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确定目标市场和客户群体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通过市场调研，了解目标市场的需求、竞争状况和消费者行为，确定目标客户群体，制定相应的市场定位策略。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市场定位策略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确定产品的特点和优势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根据市场需求和竞争状况，确定产品的特点、优势和差异化，制定相应的产品定位策略。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确定产品的价格水平和定价策略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根据成本、市场需求和竞争状况，确定产品的价格水平、定价策略和价格调整机制，以提高产品的竞争力。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价格定位策略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选择合适的销售渠道和分销策略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根据产品特点和市场需求，选择合适的销售渠道和分销策略，包括线上和线下渠道、直销和代理等，以提高产品的覆盖面和销售效率。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渠道定位策略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促销定位策略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制定有效的促销活动和营销传播策略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制定各种促销活动、营销传播和品牌推广策略，包括广告、公关、销售促进和口碑营销等，以提高产品的知名度和销售业绩。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房地产营销技巧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了解客户需求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产品展示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应对拒绝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销售技巧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通过真诚、专业的沟通，与潜在客户建立信任关系，提高客户购买意愿。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深入了解客户的购房需求、预算和期望，提供有针对性的产品推荐。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遇到客户拒绝时，保持冷静，积极探寻原因，并灵活调整销售策略。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通过详细的产品展示，突出房产的优点和特色，增强客户购买信心。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掌握主动权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合理报价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应对僵局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谈判技巧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在谈判中保持主动，清晰表达立场和要求，同时保持灵活性和妥协能力。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认真倾听客户的需求和意见，理解其关切点，为达成共识打下基础。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根据市场情况和客户需求，提出合理的价格和优惠条件，增加成交机会。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遇到谈判僵局时，冷静分析原因，寻求替代方案，打破僵局促成交易。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https://d.book118.com/886241024235010044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2024-09-13T13:17:55.408</cp:lastPrinted>
  <dcterms:created xsi:type="dcterms:W3CDTF">2024-09-13T05:17:55Z</dcterms:created>
  <dcterms:modified xsi:type="dcterms:W3CDTF">2024-09-13T05:17:57Z</dcterms:modified>
</cp:coreProperties>
</file>