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2E4B-08BF-40D0-A43E-2BB0CE607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51581-BAC1-41A6-9C43-EA108F0E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EF39E-B378-4781-85C4-62B3063D5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F5094-6199-40F1-8B35-F108A5BE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8636C-76ED-4CCA-A093-44E81BFEA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D1FFB-5B23-487B-8011-ED93104A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AA437-E756-45B3-B194-2F0877A6D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68871-358E-46E6-A330-142D272FF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03D05-FA66-43BD-9F7E-BC1569BF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3CDB0-51B6-4FE4-A5BC-9E1E39A0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73698-1C9B-47E7-B99E-A97671EBC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4104104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电视制作的教育与培训研究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电视制作教育与培训概述
 教育与培训体系构建
 课程设置与教学内容
 教学方法与教学手段
 实践与实习环节设计
 教师团队建设与管理
 培训效果评估与反馈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电视制作教育与培训概述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电视制作的教育与培训研究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电视制作教育与培训概述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电视制作教育的重要性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1.电视制作需要专业知识和技能，这些技能需要通过系统的教育和培训获得。</a:t>
            </a:r>
          </a:p>
          <a:p>
            <a:r>
              <a:t>2.随着媒体行业的发展，电视制作技术不断更新换代，从业人员需要不断学习和更新知识。</a:t>
            </a:r>
          </a:p>
          <a:p>
            <a:r>
              <a:t>3.电视制作教育有助于提高从业人员的专业水平，提升节目质量。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电视制作教育的目标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1.培养具备电视制作专业知识和技能的人才。</a:t>
            </a:r>
          </a:p>
          <a:p>
            <a:r>
              <a:t>2.提高从业人员的创新能力和创意思维。</a:t>
            </a:r>
          </a:p>
          <a:p>
            <a:r>
              <a:t>3.培养具备团队合作精神和良好职业道德的从业人员。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电视制作教育与培训概述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电视制作教育的内容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1.电视制作的基本理论和技术，包括摄像、剪辑、音效、灯光等。</a:t>
            </a:r>
          </a:p>
          <a:p>
            <a:r>
              <a:t>2.电视节目的策划、编导和制作流程。</a:t>
            </a:r>
          </a:p>
          <a:p>
            <a:r>
              <a:t>3.电视行业的法律法规和职业道德规范。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电视制作培训的形式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1.课堂教学：通过面对面的授课，传授理论知识和基本技能。</a:t>
            </a:r>
          </a:p>
          <a:p>
            <a:r>
              <a:t>2.实践教学：通过实际操作和实践，提高学员的技能水平和实战能力。</a:t>
            </a:r>
          </a:p>
          <a:p>
            <a:r>
              <a:t>3.在线教学：通过网络平台，提供灵活的学习方式和丰富的教学资源。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电视制作教育与培训概述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电视制作培训的趋势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1.融合媒体技术的发展，培训内容更加注重数字化和网络化。</a:t>
            </a:r>
          </a:p>
          <a:p>
            <a:r>
              <a:t>2.培训形式更加多样化和个性化，满足不同学员的需求。</a:t>
            </a:r>
          </a:p>
          <a:p>
            <a:r>
              <a:t>3.培训与行业需求更加紧密结合，提高学员的就业竞争力。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电视制作教育与培训的挑战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1.教育资源分配不均，需要加强投入和建设。</a:t>
            </a:r>
          </a:p>
          <a:p>
            <a:r>
              <a:t>2.教育内容和方式需要不断更新和改进，以适应行业的变化和发展。</a:t>
            </a:r>
          </a:p>
          <a:p>
            <a:r>
              <a:t>3.教育与培训需要更加注重实践和创新能力的培养，提高学员的综合素质。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教育与培训体系构建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电视制作的教育与培训研究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教育与培训体系构建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1.教育目标应符合行业需求，注重培养实践能力和创新思维。</a:t>
            </a:r>
          </a:p>
          <a:p>
            <a:r>
              <a:t>2.课程设定应涵盖电视制作全流程，包括前期策划、拍摄、剪辑、音效等。</a:t>
            </a:r>
          </a:p>
          <a:p>
            <a:r>
              <a:t>3.强化理论与实践结合，定期安排实地操作和实践课程。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师资力量与教学资源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1.建设一支具备丰富经验和专业能力的师资队伍。</a:t>
            </a:r>
          </a:p>
          <a:p>
            <a:r>
              <a:t>2.提供充足的教学资源，包括教材、案例分析、多媒体资料等。</a:t>
            </a:r>
          </a:p>
          <a:p>
            <a:r>
              <a:t>3.充分利用现代技术，如在线教学平台、虚拟现实等，提升教学质量。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教育目标与课程设定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教育与培训体系构建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教学方法与考核机制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1.教学方法应多样化，如讲座、工作坊、小组讨论等，激发学生学习兴趣。</a:t>
            </a:r>
          </a:p>
          <a:p>
            <a:r>
              <a:t>2.考核机制应兼顾理论与实践，注重过程性评价，提供反馈与指导。</a:t>
            </a:r>
          </a:p>
          <a:p>
            <a:r>
              <a:t>3.建立与行业接轨的证书制度，提升毕业生竞争力。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校企合作与实习实训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1.加强与电视行业的合作，共同开展人才培养和科研项目。</a:t>
            </a:r>
          </a:p>
          <a:p>
            <a:r>
              <a:t>2.提供充足的实习实训机会，帮助学生积累实际工作经验。</a:t>
            </a:r>
          </a:p>
          <a:p>
            <a:r>
              <a:t>3.鼓励学生参与行业比赛和活动，提升综合素质和拓展人脉。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教育与培训体系构建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培训需求与职业发展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1.定期调查行业需求，调整教育培训内容，以满足市场变化。</a:t>
            </a:r>
          </a:p>
          <a:p>
            <a:r>
              <a:t>2.提供职业培训和发展规划指导，帮助毕业生顺利进入职场。</a:t>
            </a:r>
          </a:p>
          <a:p>
            <a:r>
              <a:t>3.建立校友网络，加强校友间的交流与合作，共同推动行业发展。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教育国际化与跨文化交流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1.加强与国际同行的合作与交流，引进优质教育资源。</a:t>
            </a:r>
          </a:p>
          <a:p>
            <a:r>
              <a:t>2.鼓励学生参与国际交流活动，培养跨文化意识和沟通能力。</a:t>
            </a:r>
          </a:p>
          <a:p>
            <a:r>
              <a:t>3.注重培养国际视野，使学生具备在全球化背景下工作的能力。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课程设置与教学内容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电视制作的教育与培训研究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课程设置与教学内容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电视制作基础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1.电视制作流程与原理：介绍电视制作的基本步骤，包括前期策划、拍摄、后期制作等，使学生了解电视制作的整个过程。</a:t>
            </a:r>
          </a:p>
          <a:p>
            <a:r>
              <a:t>2.电视节目类型与风格：分析不同类型的电视节目，如新闻、综艺、纪录片等，让学生对各种节目类型有清晰的认识。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摄像技术与艺术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1.摄像基础：教授摄像机的使用方法，包括光线、构图、色彩等基础知识。</a:t>
            </a:r>
          </a:p>
          <a:p>
            <a:r>
              <a:t>2.摄像艺术：探讨摄像的创意与表现手法，引导学生在拍摄过程中融入个人风格。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课程设置与教学内容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后期制作技巧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1.软件操作：教授常见后期制作软件的操作方法，如AdobePremiere、AfterEffects等。</a:t>
            </a:r>
          </a:p>
          <a:p>
            <a:r>
              <a:t>2.特效制作：介绍特效的制作过程和应用技巧，提高学生的创意能力。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音频处理技术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1.音频基础：讲解音频处理的基本原理和技巧，如混音、均衡器等。</a:t>
            </a:r>
          </a:p>
          <a:p>
            <a:r>
              <a:t>2.音频软件操作：教授音频处理软件的使用方法，如Audacity、AdobeAudition等。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课程设置与教学内容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团队合作与沟通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1.团队协作：培训学生在团队中如何发挥各自的优势，提高整体制作水平。</a:t>
            </a:r>
          </a:p>
          <a:p>
            <a:r>
              <a:t>2.沟通技巧：教授有效的沟通技巧，帮助学生更好地与团队成员、导演、制片人等沟通。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行业趋势与发展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1.前沿技术：介绍电视制作行业的最新技术和发展趋势，如虚拟现实、增强现实等。</a:t>
            </a:r>
          </a:p>
          <a:p>
            <a:r>
              <a:t>2.创新发展：鼓励学生关注行业动态，培养创新思维，为电视制作行业的发展做出贡献。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教学方法与教学手段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电视制作的教育与培训研究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教学方法与教学手段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课堂教学方法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1.激活学生的前知：通过引导学生回忆和联系已有的知识和经验，增强新知识的吸收和理解。</a:t>
            </a:r>
          </a:p>
          <a:p>
            <a:r>
              <a:t>2.教学策略多样化：结合案例分析、小组讨论、实验等方式，提高学生的参与度和实践能力。</a:t>
            </a:r>
          </a:p>
          <a:p>
            <a:r>
              <a:t>3.利用技术提升效果：使用在线平台、多媒体资源等，增加教学的互动性和趣味性。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实践教学手段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1.实地参观：组织学生参观电视台、影视制作公司等，了解行业实际运作情况。</a:t>
            </a:r>
          </a:p>
          <a:p>
            <a:r>
              <a:t>2.实操训练：提供充足的实操机会，让学生在实践中学习和掌握电视制作技能。</a:t>
            </a:r>
          </a:p>
          <a:p>
            <a:r>
              <a:t>3.项目驱动：通过实际项目，让学生在真实的场景中应用所学知识，提升解决问题的能力。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https://d.book118.com/886241041044010052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电视制作教育与培训概述</vt:lpstr>
      <vt:lpstr> 电视制作教育与培训概述</vt:lpstr>
      <vt:lpstr> 电视制作教育与培训概述</vt:lpstr>
      <vt:lpstr> 电视制作教育与培训概述</vt:lpstr>
      <vt:lpstr> 教育与培训体系构建</vt:lpstr>
      <vt:lpstr> 教育与培训体系构建</vt:lpstr>
      <vt:lpstr> 教育与培训体系构建</vt:lpstr>
      <vt:lpstr> 教育与培训体系构建</vt:lpstr>
      <vt:lpstr> 课程设置与教学内容</vt:lpstr>
      <vt:lpstr> 课程设置与教学内容</vt:lpstr>
      <vt:lpstr> 课程设置与教学内容</vt:lpstr>
      <vt:lpstr> 课程设置与教学内容</vt:lpstr>
      <vt:lpstr> 教学方法与教学手段</vt:lpstr>
      <vt:lpstr> 教学方法与教学手段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2024-09-18T12:56:11.959</cp:lastPrinted>
  <dcterms:created xsi:type="dcterms:W3CDTF">2024-09-18T04:56:11Z</dcterms:created>
  <dcterms:modified xsi:type="dcterms:W3CDTF">2024-09-18T04:56:14Z</dcterms:modified>
</cp:coreProperties>
</file>