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E835C-E479-42A3-9EA7-F9FE6814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AD724-939C-44BF-8286-910D6654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96945-34EE-4B07-A3B0-8A3029A2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470D6-1B6F-4037-9A55-69338A30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942A9-2DFE-4234-8560-A5464B56F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A016E8-3F84-4386-BD10-04BA7504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F465E-B5AF-4B72-97BE-685E692D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8B41C-E7B8-4866-AA85-5D8BF35B0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BC6D5-06E8-456A-9473-FD5FD7C6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0E534-9BE0-48C0-B9D7-CC1B83921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2EC37-8FB2-4C19-A14D-003FC78E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4114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预防展示忘词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确定演讲的重点和要点，确保演讲内容条理清晰，逻辑严密。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明确演讲的主题和目标，确保演讲内容与主题紧密相关，避免偏离主题。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制定详细大纲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制定详细的演讲大纲，包括开场白、主体内容和结尾，确保演讲内容完整。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在大纲中标注重点内容和关键词，以便在演讲时提醒自己。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反复练习演讲内容，熟悉演讲流程和内容，提高记忆准确性。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可以采用多种方式练习，如口头表达、书写讲稿、模拟演讲等。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在练习中注意语速、语调和节奏，使演讲更加自然流畅。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反复练习和记忆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使用记忆法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将演讲内容串联成一个有趣的故事，通过故事情节来帮助记忆。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将演讲内容与已知的事物或经验关联起来，形成记忆链接。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将演讲内容编成歌曲或节奏，通过音乐旋律来辅助记忆。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将演讲内容转换成图像，通过视觉记忆来加深印象。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故事法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使用关键词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讲稿准备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制作PPT或讲稿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将演讲内容精简提炼，分条列出，方便记忆。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提取演讲中的关键词，串联成简短的语句，辅助记忆。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利用PPT展示演讲内容，通过视觉呈现来加深印象。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提前准备讲稿，熟悉讲稿内容，减少遗忘的可能性。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适当运用肢体语言来表达演讲内容，增强表达力和感染力。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保持自然、自信的表情，增强观众信任感。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与观众进行眼神交流或提问互动，缓解紧张情绪。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根据演讲节奏调整肢体语言和表情，使整体表现更加协调。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适当使用肢体语言和表情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https://d.book118.com/886241140135010034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2024-09-03T22:06:13.782</cp:lastPrinted>
  <dcterms:created xsi:type="dcterms:W3CDTF">2024-09-03T14:06:13Z</dcterms:created>
  <dcterms:modified xsi:type="dcterms:W3CDTF">2024-09-03T14:06:15Z</dcterms:modified>
</cp:coreProperties>
</file>