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2FF8D-FE5B-4F5E-8BFD-8032DFA4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D754E-4A21-4551-876B-16238986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22A30-0F15-4614-82E5-F99E708F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F58A3-6878-45A9-BEC8-1EB31E63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BE23A-30DC-426A-B2B3-D6720F2C8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77ED7-5469-43D0-84FC-B0AD05FB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B9F88-FCDB-4A12-9BAF-4F8C0321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0B27D-C381-4FBF-9464-6AFD9EAC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E1EFA-BDF0-4581-A68A-8AD022EE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4C6C3-5A0B-450B-AB28-D507CF993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EC0DF-D40F-4F5D-9A87-8497DC98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420000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《党建基础知识》ppt课件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党员的权利与义务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党的建设基本原则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党的建设工作方法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党建即党的建设，包括思想建设、组织建设、作风建设、制度建设和反腐倡廉建设等多个方面。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通过加强党的自身建设，提高党的执政能力和领导水平，保持党的先进性和纯洁性，确保党始终成为中国特色社会主义事业的坚强领导核心。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党建的重要性与意义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党建是党实现长期执政和长治久安的基础工程，是全面从严治党的必然要求，是推进国家治理体系和治理能力现代化的重要保障。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通过党建可以保持党的先进性和纯洁性，提高党的执政能力和领导水平，推动党的建设新的伟大工程，确保党始终成为时代先锋、民族脊梁。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党建的历史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党建是中国共产党自诞生以来就一直在进行的工作。在不同的历史时期，党建的侧重点和方式有所不同。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随着时代的发展和社会的进步，党建也不断地与时俱进，不断创新和发展。当前，全面从严治党成为党建的重要内容，旨在加强党的自身建设，提高党的执政能力和领导水平。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959" r="89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857" r="18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党的中央组织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党的全国代表大会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每五年举行一次，是党的最高领导机关。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中央委员会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由党的全国代表大会选举产生，在全国代表大会闭会期间行使最高领导权力。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中央政治局及常委会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中央委员会的常设机构，负责处理日常事务和重大决策。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根据层级不同，分别称为省/市/县/乡代表大会，每五年举行一次。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地方各级代表大会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由相应层级的地方代表大会选举产生，是本地区的最高领导机关。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地方各级委员会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党的地方组织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基层党委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在基层单位设立的党组织，负责组织和领导基层工作。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在基层单位设立的最基层的党组织，负责开展日常的党员教育和组织生活。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党的基层组织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党的最高纪律检查机关，负责监督检查党员和党组织执行党的路线、方针、政策的情况。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党的纪律检查委员会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在各级党委领导下工作，协助党委加强党风建设和组织协调反腐败工作。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党的各级纪律检查委员会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党的纪律检查组织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党员的权利与义务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党员有权参加党的各级组织召开的会议，了解党的政策和决策。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参加党的会议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党员有权在党的会议上参与讨论和表决，对党的决策产生影响。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表决权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党员有权参与党的各级组织的选举，并可以被选举为党的领导职务。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选举权和被选举权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党员有权对党的各级组织和党员进行监督，提出批评和建议。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党员的权利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https://d.book118.com/886242000035010041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2024-09-08T00:22:01.843</cp:lastPrinted>
  <dcterms:created xsi:type="dcterms:W3CDTF">2024-09-07T16:22:01Z</dcterms:created>
  <dcterms:modified xsi:type="dcterms:W3CDTF">2024-09-07T16:22:03Z</dcterms:modified>
</cp:coreProperties>
</file>