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D7148-790A-4937-A1BE-267BD9447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EC8FC-E8A4-4C08-ACB9-9633CBC4E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B4E91-617A-4B46-9BEA-904AAAF5B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49A5E-5F9A-4DF9-852A-978E0AB9A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296F8E-A2EE-4269-82AA-199893068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810CF2-73F1-4AAC-89A1-E314EA5BB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0E8697-37C3-4890-A8DF-949EB8A7D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AAB16-51AE-4FFB-AAA5-6801AEB08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E6951-EC80-40D2-B400-B0491DE65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4C846-5488-4509-B1FC-CF9A28120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05BEC-4B80-431C-8E35-AD051AE89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4212013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文化传媒公司管理制度的信息化建设与智能化应用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文化传媒公司管理制度现状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信息化建设在文化传媒公司管理制度中的应用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智能化应用在文化传媒公司管理制度中的实践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信息化与智能化融合在文化传媒公司管理制度中的创新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文化传媒公司管理制度的信息化建设与智能化应用前景展望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信息化时代来临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随着互联网技术的快速发展，信息化已经渗透到各行各业，成为企业提升竞争力的重要手段。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智能化应用趋势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人工智能、大数据等技术的兴起，使得智能化应用成为企业创新发展的新方向。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文化传媒公司的特殊性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文化传媒公司作为信息传播的重要渠道，其管理制度的信息化建设与智能化应用对于提升传播效率、确保信息安全具有重要意义。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智能化是提升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智能化在信息化的基础上，运用人工智能、大数据等技术，对数据进行深度挖掘和分析，实现更高层次的应用。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二者相互促进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信息化与智能化相互依存、相互促进，共同推动文化传媒公司管理制度的创新与发展。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信息化是基础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信息化通过数字化、网络化等手段，实现信息的快速传递和共享，为智能化应用提供数据基础。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信息化与智能化的关系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规范公司运营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管理制度是文化传媒公司运营的基础，能够确保公司各项工作有章可循、有据可查。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合理的管理制度能够优化工作流程，减少不必要的环节和浪费，提高工作效率。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保障信息安全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对于文化传媒公司而言，信息安全至关重要。完善的管理制度能够确保公司信息的安全性和保密性，防止信息泄露和损失。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文化传媒公司管理制度现状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管理制度体系概述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文化传媒公司通常采用扁平化、项目制等灵活多变的组织架构，以适应快速变化的市场需求。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公司业务涵盖内容创意、制作、发布、推广等多个环节，流程复杂且需跨部门协作。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注重人才培养和激励，强调团队精神和创新能力。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办公自动化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运用OA系统实现流程审批、文档管理等日常办公的自动化。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内容管理系统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采用CMS进行内容的创作、编辑、审核、发布等全流程管理。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运用数据分析工具进行市场趋势分析、用户行为研究等，以数据驱动决策。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信息化应用现状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在内容推荐、舆情分析等方面尝试应用人工智能技术，提高运营效率。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通过大数据技术挖掘用户需求和市场趋势，为内容创新和精准营销提供支持。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运用云计算技术实现资源灵活配置、降低运营成本等目的。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智能化应用现状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信息化建设在文化传媒公司管理制度中的应用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保障信息安全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建立完善的信息安全体系，确保公司信息的保密性、完整性和可用性。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通过信息化建设，优化管理流程，减少人工干预，提高管理决策的准确性和时效性。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构建统一的信息平台，实现公司内部信息的快速传递和共享，加强部门间的沟通与协作。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信息化建设的目标与原则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推广办公自动化系统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采用先进的办公自动化软件，实现文档管理、流程审批、会议管理等日常办公事务的自动化处理。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加强网络安全保障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采用防火墙、入侵检测、数据加密等技术手段，确保公司信息系统的网络安全。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建设综合管理信息系统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整合公司各部门的管理信息，构建统一的数据库和信息平台，实现信息的集中管理和共享。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信息化建设的具体措施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https://d.book118.com/886242120131010031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2024-08-30T04:08:33.743</cp:lastPrinted>
  <dcterms:created xsi:type="dcterms:W3CDTF">2024-08-29T20:08:33Z</dcterms:created>
  <dcterms:modified xsi:type="dcterms:W3CDTF">2024-08-29T20:08:35Z</dcterms:modified>
</cp:coreProperties>
</file>