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849CC-A68C-43A5-89E8-CD3A5723D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C8438-D316-432F-B495-978CCECDD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8B2C8-E015-40F4-9DE3-E366E3724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20DC0-AEBD-4111-A097-96C2FF774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3FA1E3-5427-4271-9439-64112145A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692B16-7FF6-475C-9471-19099E4E8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C21A06-C9D6-4F7E-B411-14A6BE1A9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836AE-1939-497E-970C-F9CB0507B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FBE90-73CE-4E16-8441-A4EA61B83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FFB2F-F4E4-4C1B-8451-362B2D16B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DBA02-6492-44FD-B1BF-397EB70AF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4221421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学习和争做美德少年网上签名寄语活动工作总结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活动组织和实施情况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参与者表现和反馈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活动成果和影响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问题和不足分析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培育和践行社会主义核心价值观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引领良好社会风尚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通过网上签名寄语活动，引导广大青少年学生积极培育和践行社会主义核心价值观，争做有道德、有品质、有素养的美德少年。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美德少年的优秀品质和良好行为习惯，对于引领社会风尚、促进社会和谐具有积极作用。通过此次活动，进一步弘扬中华民族传统美德，推动形成崇德向善的良好社会风尚。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XXXX年XX月XX日至XXXX年XX月XX日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全国范围内各级各类学校及广大青少年学生中开展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活动组织和实施情况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制定详细的活动计划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组建筹备小组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确定活动主题和宣传口号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我们制定了详细的活动计划，包括活动的目标、时间、地点、参与人员、物资准备等方面的内容，以确保活动的顺利进行。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我们组建了一个由学校老师和学生代表组成的筹备小组，负责活动的策划、组织和实施工作。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我们确定了“学习和争做美德少年”的活动主题和“传承美德，争做新时代好少年”的宣传口号，以突出活动的主题和目的。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活动前期准备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活动宣传和推广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我们设计了精美的宣传海报和传单，内容包括活动的主题、时间、地点和参与方式等，以便更好地吸引学生和家长的关注。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我们通过学校官网、微信公众号等网络平台发布活动信息，并邀请学生和家长积极参与。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我们利用校园广播和班级通知等方式向学生和家长宣传活动，以确保信息的及时传达。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制作宣传海报和传单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利用网络平台进行宣传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校园广播和班级通知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现场布置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我们在活动现场进行了精心的布置，包括悬挂宣传横幅、摆放宣传展板、设置签名台等，以营造浓厚的活动氛围。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我们制定了详细的活动流程安排，包括领导致辞、学生代表发言、签名寄语等环节，以确保活动的有序进行。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现场互动环节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我们设置了现场互动环节，如知识问答、美德故事分享等，以增强学生的参与感和互动性。同时，我们还为参与互动的学生准备了小礼品，以激发学生的参与热情。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活动现场组织和实施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参与者表现和反馈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参与者总数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学校分布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参与者数量和构成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男生占45%，女生占55%，性别比例相对均衡。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参与者来自10所不同的学校，涵盖了城市和乡村地区的学校。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本次活动共有500名学生参与，其中包括小学生、初中生和高中生，年龄跨度从8岁到18岁。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473" r="44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4898" r="148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33" b="29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参与者表现和亮点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学生们表现出极高的参与热情，积极完成各项任务，如观看美德教育视频、撰写心得体会等。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创意无限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在创作美德主题作品时，学生们发挥创意，创作出众多富有想象力和感染力的作品，如美德主题海报、美德故事等。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学生们在小组活动中展现出良好的团队协作精神，共同讨论、分工合作，完成任务。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学生们普遍表示通过本次活动收获颇丰，不仅了解了美德的内涵和重要性，还提升了自己的创作和表达能力。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收获满满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学生们对活动的形式和内容表示认可，认为通过观看视频、创作作品、小组讨论等多种形式，使学习变得生动有趣。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活动形式受欢迎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部分学生提出希望未来能举办更多类似的活动，同时建议增加一些互动环节，如美德知识竞赛等，以激发更多学生的参与热情。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建议与期望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参与者反馈和建议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https://d.book118.com/886242214215010045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2024-09-14T18:43:40.624</cp:lastPrinted>
  <dcterms:created xsi:type="dcterms:W3CDTF">2024-09-14T10:43:40Z</dcterms:created>
  <dcterms:modified xsi:type="dcterms:W3CDTF">2024-09-14T10:43:42Z</dcterms:modified>
</cp:coreProperties>
</file>