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C80098-68E7-4F1C-9BA3-0B5FB3B3B4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EC1F33-BDC6-4A09-8091-43D9DA3AD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2F877D-24D4-4334-92D6-422DF18844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E54223-5E67-40B7-8FD8-4A372E4D24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F13E2E-7DC9-4E94-ADDF-1E9EFE3849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4B7B56-B917-45DE-A75E-FD05F27C88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1B01B7-08E5-42FD-9179-FE4B51D1A5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798674-D2AF-4330-B882-BD60D0185D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1E3DB4-7922-4284-9BA3-1BBEF40F1F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F26C71-63E4-454E-8402-9A0B83B05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B32BFB-612A-4F32-8E69-B5C03025F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243131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施工现场消防标识与警示标志的布置与使用</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消防标识与警示标志的重要性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消防标识的分类与布置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警示标志的分类与布置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消防标识与警示标志的使用规范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施工现场消防安全管理措施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消防标识与警示标志的重要性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200" r="2520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提高施工现场安全性</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明确的标识可以减少误操作和违规行为，进一步保障施工现场人员的生命安全。</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消防标识与警示标志能够提醒员工和相关人员注意安全，遵守消防规定，从而降低施工现场的安全风险。</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688" b="1868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预防火灾事故的发生</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通过设置消防标识与警示标志，可以提醒员工及时发现火灾隐患，采取相应措施消除火灾事故发生的可能性。</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标识的布置与使用有助于提高员工对火灾的警觉性，增强应对火灾的能力，减少火灾事故的发生。</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消防标识与警示标志的布置与使用是提升员工消防安全意识的重要手段之一。</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通过不断的视觉提醒和警示，可以加强员工对消防安全的重视程度，提高其消防安全意识和应对能力。</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提升员工消防安全意识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消防标识的分类与布置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明确禁止某种行为或操作的标识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禁止标识通常用于指示施工现场人员不得进行某些行为或接近某些区域，以防止发生危险。例如，“禁止吸烟”、“禁止烟火”、“禁止通行”等标识。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禁止标识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941" r="2094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提醒人员注意潜在危险的标识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警告标识用于提醒人员注意周围环境中的潜在危险，以避免发生意外。例如，“当心落物”、“当心触电”、“当心机械伤人”等标识。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警告标识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指示人员采取必要措施的标识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指令标识用于指导人员采取必要的行动或措施，以确保安全。例如，“佩戴安全帽”、“穿防护鞋”、“紧急出口指示”等标识。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指令标识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提供信息或指引的标识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提示标识用于提供有关施工现场的信息或指引，以帮助人员更好地了解现场情况。例如，“材料堆放区”、“垃圾存放处”、“消防器材位置”等标识。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提示标识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警示标志的分类与布置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用于提醒人们注意可能存在的危险或潜在风险，以引起警觉。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警告标志通常采用黄色背景和黑色图案，用于指示可能存在的危险或潜在风险，如“当心触电”、“当心落物”等。在施工现场，警告标志应设置在显眼位置，以便及时提醒人员注意安全。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警告标志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用于指示人们必须采取的行动或遵守的规定，具有强制性。</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指令标志通常采用蓝色背景和白色图案，用于指示人们必须采取的行动或遵守的规定，如“戴安全帽”、“穿防护鞋”等。在施工现场，指令标志应设置在明显位置，以便人员能够及时了解并遵守相关规定。</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指令标志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https://d.book118.com/886243131014010100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2024-09-23T22:36:44.897</cp:lastPrinted>
  <dcterms:created xsi:type="dcterms:W3CDTF">2024-09-23T14:36:44Z</dcterms:created>
  <dcterms:modified xsi:type="dcterms:W3CDTF">2024-09-23T14:36:46Z</dcterms:modified>
</cp:coreProperties>
</file>