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BA8A4-B418-41CA-8839-5A81D0776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184405-8157-49B3-A755-47EAA61E9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C10174-C7FF-436B-B32C-C82A83597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BAA002-7956-4ED4-BDD8-C047C74C7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659A80-D865-46C1-9B39-E73ACE4EB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CED277-B3F3-4BC5-B98D-C889DD04E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4AC6AB-2452-4C19-AC8C-9EE41196F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8F1D06-A523-4E76-A9FC-2CAE17240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5CE18E-2EF1-49CE-B20B-5C376B06D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7E7E1A-ABCB-4209-B435-5B8550C42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7D5786-5C27-40CF-BBF5-2647874C6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243234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健康教育原则PPT\n## 1.护理健康教育的基本概念与重要性\n### 1.1护理健康教育的定义与目标\n### 1.2护理健康教育的重要性及作用\n### 1.3护理健康教育在健康服务体系中的地位\n## 2.护理健康教育的基本原则与方法\n### 2.1护理健康教育的基本原则\n### 2.2护理健康教育的方法与技巧\n### 2.3护理健康教育的实施与评价\n## 3.护理健康教育的具体内容\n### 3.1疾病预防与健康维护教育\n### 3.2疾病诊断与治疗教育\n### 3.3康复与心理卫生教育\n## 4.护理健康教育的对象与策略\n### 4.1不同人群的护理健康教育需求\n### 4.2护理健康教育的组织与管理\n### 4.3护理健康教育的政策支持与资源利用\n## 5.护理健康教育的发展趋势与挑战\n### 5.1护理健康教育的发展趋势\n### 5.2护理健康教育面临的挑战与对策\n### 5.3护理健康教育的前景与展望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护理健康教育原则PPT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900"/>
              <a:t>护理健康教育的基本概念与重要性</a:t>
            </a:r>
            <a:endParaRPr/>
          </a:p>
        </p:txBody>
      </p:sp>
      <p:sp>
        <p:nvSpPr>
          <p:cNvPr id="12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65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护理健康教育是指通过有计划、有组织、有系统的教育活动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提高患者及家属的健康知识水平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改善患者的健康行为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促进患者的身心健康</a:t>
                </a:r>
                <a:endParaRPr/>
              </a:p>
            </p:txBody>
          </p:sp>
        </p:grpSp>
        <p:grpSp>
          <p:nvGrpSpPr>
            <p:cNvPr id="168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护理健康教育目标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提高患者对疾病的认知和自我保健能力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降低疾病发生率和死亡率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提高患者的生活质量和满意度</a:t>
                </a:r>
                <a:endParaRPr/>
              </a:p>
            </p:txBody>
          </p:sp>
        </p:grpSp>
      </p:grpSp>
      <p:sp>
        <p:nvSpPr>
          <p:cNvPr id="1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护理健康教育的定义与目标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护理健康教育的重要性及作用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护理健康教育的重要性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促进患者健康意识的提高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减少疾病的发生和发展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提高患者的生活质量</a:t>
                </a:r>
                <a:endParaRPr/>
              </a:p>
            </p:txBody>
          </p:sp>
          <p:pic>
            <p:nvPicPr>
              <p:cNvPr id="1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护理健康教育的作用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预防和控制疾病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促进患者的康复</a:t>
                </a:r>
                <a:endParaRPr/>
              </a:p>
            </p:txBody>
          </p:sp>
          <p:pic>
            <p:nvPicPr>
              <p:cNvPr id="1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护理健康教育是健康服务体系的重要组成部分</a:t>
                </a:r>
                <a:endParaRPr/>
              </a:p>
            </p:txBody>
          </p:sp>
          <p:sp>
            <p:nvSpPr>
              <p:cNvPr id="1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与医疗、预防、康复等相互关联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为实现全生命周期健康管理提供支持</a:t>
                </a:r>
                <a:endParaRPr/>
              </a:p>
            </p:txBody>
          </p:sp>
          <p:sp>
            <p:nvSpPr>
              <p:cNvPr id="19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护理健康教育在健康服务体系中的重要作用</a:t>
                </a:r>
                <a:endParaRPr/>
              </a:p>
            </p:txBody>
          </p:sp>
          <p:sp>
            <p:nvSpPr>
              <p:cNvPr id="19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提高人民群众的健康素养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促进健康政策的制定和实施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提高健康服务体系的整体效能</a:t>
                </a:r>
                <a:endParaRPr/>
              </a:p>
            </p:txBody>
          </p:sp>
          <p:sp>
            <p:nvSpPr>
              <p:cNvPr id="19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护理健康教育在健康服务体系中的地位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护理健康教育的基本原则与方法</a:t>
            </a:r>
            <a:endParaRPr/>
          </a:p>
        </p:txBody>
      </p:sp>
      <p:sp>
        <p:nvSpPr>
          <p:cNvPr id="20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08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09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10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个性化原则</a:t>
                </a:r>
                <a:endParaRPr/>
              </a:p>
            </p:txBody>
          </p:sp>
          <p:sp>
            <p:nvSpPr>
              <p:cNvPr id="21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根据患者的需求和兴趣制定教育计划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考虑患者的年龄、性别、文化背景等因素</a:t>
                </a:r>
                <a:endParaRPr/>
              </a:p>
            </p:txBody>
          </p:sp>
        </p:grpSp>
        <p:grpSp>
          <p:nvGrpSpPr>
            <p:cNvPr id="213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14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实用性原则</a:t>
                </a:r>
                <a:endParaRPr/>
              </a:p>
            </p:txBody>
          </p:sp>
          <p:sp>
            <p:nvSpPr>
              <p:cNvPr id="21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选择与患者生活密切相关的健康问题进行教育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提供实用的健康知识和技能</a:t>
                </a:r>
                <a:endParaRPr/>
              </a:p>
            </p:txBody>
          </p:sp>
        </p:grpSp>
        <p:grpSp>
          <p:nvGrpSpPr>
            <p:cNvPr id="217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18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互动性原则</a:t>
                </a:r>
                <a:endParaRPr/>
              </a:p>
            </p:txBody>
          </p:sp>
          <p:sp>
            <p:nvSpPr>
              <p:cNvPr id="22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鼓励患者参与教育过程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促进患者之间的交流和互助</a:t>
                </a:r>
                <a:endParaRPr/>
              </a:p>
            </p:txBody>
          </p: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护理健康教育的基本原则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护理健康教育方法</a:t>
                </a:r>
                <a:endParaRPr/>
              </a:p>
            </p:txBody>
          </p:sp>
          <p:sp>
            <p:nvSpPr>
              <p:cNvPr id="2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讲授法：通过讲解、示范、操作等形式进行教育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讨论法：通过集体讨论、交流、分享等形式进行教育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实践法：通过实际操作、练习、体验等形式进行教育</a:t>
                </a:r>
                <a:endParaRPr/>
              </a:p>
            </p:txBody>
          </p:sp>
          <p:sp>
            <p:nvSpPr>
              <p:cNvPr id="2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护理健康教育技巧</a:t>
                </a:r>
                <a:endParaRPr/>
              </a:p>
            </p:txBody>
          </p:sp>
          <p:sp>
            <p:nvSpPr>
              <p:cNvPr id="2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用生动、形象的语言进行讲解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用互动、参与的方式进行教学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用个体化、多样化的方式进行教育</a:t>
                </a:r>
                <a:endParaRPr/>
              </a:p>
            </p:txBody>
          </p:sp>
          <p:sp>
            <p:nvSpPr>
              <p:cNvPr id="2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护理健康教育的方法与技巧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护理健康教育的实施与评价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护理健康教育的实施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制定教育计划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进行效果评价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护理健康教育的评价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过程评价：评价教育活动的组织和实施情况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效果评价：评价教育活动的效果和目标实现情况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反馈与改进：根据评价结果进行反馈和改进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护理健康教育的具体内容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疾病预防与健康维护教育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疾病预防教育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传授疾病预防知识和技能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提高患者的预防意识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健康维护教育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传授健康维护知识和技能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提高患者的健康素养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https://d.book118.com/886243234222010051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护理健康教育原则PPT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2024-09-17T21:17:14.752</cp:lastPrinted>
  <dcterms:created xsi:type="dcterms:W3CDTF">2024-09-17T13:17:14Z</dcterms:created>
  <dcterms:modified xsi:type="dcterms:W3CDTF">2024-09-17T13:17:16Z</dcterms:modified>
</cp:coreProperties>
</file>