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D7CF1-C6D6-4480-A794-5E28D145F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2E039-B8B7-4CBA-8210-1269C91E8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09B999-9B1C-466D-B0E7-C87FEC737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66A743-5FE3-4409-B8AA-BE89ABF44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2F2BF3-DFA3-48BD-A71C-8052F659A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CDE9B7-36FC-4EBA-A1FE-F78374C9B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233DC4-760B-404B-89B2-016765B0B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041167-76F2-462B-B282-AE6EE5C97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587F5B-E7DB-49AA-8A65-6093B74CF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4B460-B66C-4560-BBD1-BDBB87EFF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E3AEB-F337-4687-9FB8-6B2D760FF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0006513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《小学41家长会下期》ppt课件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欢迎与介绍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学生成绩总结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学生行为习惯反馈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下期工作计划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欢迎与介绍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通过家长会，让家长更好地了解学校的教育理念、课程设置和教学计划，同时学校也能了解家长对孩子的教育期望和需求，共同促进孩子的成长。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促进家校沟通与合作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通过家长会，教师能够更全面地了解学生的家庭背景、性格特点和学习情况，从而更好地针对学生的个性化需求进行教育。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加强学生个性化教育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家长会也是一个学习和交流的平台，家长可以在会上向教师和其他家长学习，提高自己的教育水平和能力。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提高家长的教育素质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15:30-15:40 结束语：总结会议内容，感谢家长的参与和支持。</a:t>
            </a:r>
          </a:p>
        </p:txBody>
      </p:sp>
      <p:sp>
        <p:nvSpPr>
          <p:cNvPr id="3" name="Freeform 3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15:10-15:30 互动环节：家长提问、建议和意见征集，教师解答和回应。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14:40-15:10 班级工作汇报：各班班主任和科任老师向家长汇报班级管理和学科教学情况，以及学生在校表现和学习成绩等。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14:00-14:10 开场致辞：介绍会议目的、日程安排和注意事项。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14:10-14:40 学校工作汇报：介绍学校的教育理念、课程设置、教学计划和学生管理等方面的内容。</a:t>
            </a:r>
          </a:p>
        </p:txBody>
      </p:sp>
      <p:cxnSp>
        <p:nvCxnSpPr>
          <p:cNvPr id="22" name="Connector 22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3" name="AutoShape 23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7" name="Connector 37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8" name="AutoShape 38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会议日程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学生成绩总结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50" b="17850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7171" b="3717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全班平均分为85分，较上学期有所提高。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及格率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及格率为95%，达标率较高。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优秀率为30%，表现出色的学生较多。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成绩概览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进步学生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小明、小红、小刚等同学成绩有所提高，值得表扬。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退步学生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小华、小丽、小强等同学成绩有所下降，需要关注和鼓励。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进步与退步学生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家长应关注孩子的学习进度，及时跟进辅导。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对于成绩较差的学生，家长应与老师沟通制定个性化辅导计划。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建议家长鼓励孩子多参加课外活动，培养兴趣爱好，提高综合素质。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学习建议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学生行为习惯反馈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生活习惯总结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生活习惯的养成对于学生的成长至关重要，良好的生活习惯有助于提高学生的学习效率和身心健康。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作息时间安排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家长应关注学生的作息时间安排，确保学生有足够的睡眠和休息，避免熬夜和过度疲劳。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饮食健康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家长应关注学生的饮食健康，提供营养均衡的食物，避免过度摄入高糖、高脂、高盐食品。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家务参与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家长应鼓励学生在家庭中参与家务劳动，培养学生的独立生活能力和责任感。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https://d.book118.com/887000065136006043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2024-09-17T16:44:36.313</cp:lastPrinted>
  <dcterms:created xsi:type="dcterms:W3CDTF">2024-09-17T08:44:36Z</dcterms:created>
  <dcterms:modified xsi:type="dcterms:W3CDTF">2024-09-17T08:44:38Z</dcterms:modified>
</cp:coreProperties>
</file>