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E14DD-1479-458B-B858-77FD727AB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B4AD7-513F-46B8-9A8A-980039B60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8EC27-6772-414F-B2ED-84B210652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A16B56-9A20-41D6-B35C-4056F5919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73577A-29BE-4DDE-8D7C-D6311BA4C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FAF146-C796-42F5-A8C4-3AD4B3DFC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D2BBE8-DE7F-40C0-81C1-9A6826B94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5E1AFE-0425-4941-95CB-7DD40B173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3CB0CB-D8BE-4FC3-AA8B-9A4A419A9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228B1-783F-4A37-9487-5699C12F4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0AAD6-E0C3-435A-B265-C12DF1BF4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00012311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家居智能产品设计理念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家居智能产品市场分析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家居智能产品设计原则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家居智能产品设计要素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家居智能产品设计流程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家居智能产品设计实践案例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背景与意义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智能家居市场快速发展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随着科技的进步和人们生活水平的提高，智能家居市场迅速崛起，成为新的消费热点。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传统家居产品亟待升级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传统家居产品在设计、功能和用户体验等方面存在诸多不足，难以满足现代家庭的需求。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设计理念创新的重要性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在激烈的市场竞争中，家居智能产品设计的创新成为企业赢得市场的关键。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167" r="61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以用户为中心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智能化与便捷性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环保与节能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艺术与科技的融合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设计理念概述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强调用户体验，关注用户的需求和习惯，设计出更符合人体工学、更舒适的产品。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注重环保理念，采用环保材料，降低能耗，减少对环境的负担。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运用先进的智能技术，实现家居产品的自动化、智能化，提高用户的生活便捷性。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追求家居产品的艺术美感，同时融入科技元素，打造具有独特美感和科技感的家居环境。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家居智能产品市场分析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随着人们生活水平的提高和科技的发展，消费者对家居智能产品的功能性和个性化需求也越来越高。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家居智能产品市场呈现出多元化、细分化的趋势，针对不同用户群体和场景的产品需求不断涌现。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112" r="911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4619" r="1461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618" r="1361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智能家居产品的市场需求不断增长，消费者对便捷、舒适和安全的家居生活体验的需求日益提升。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家居智能产品市场竞争激烈，众多品牌和产品不断涌现，市场集中度逐渐提高。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竞争主要体现在产品创新、技术研发、品质保障和市场营销等方面。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为了在竞争中脱颖而出，企业需要注重品牌建设、提升产品品质和服务水平，同时加强技术研发和创新。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竞争态势分析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消费者在购买家居智能产品时，注重产品的功能性、易用性、稳定性和安全性等方面。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消费者对品牌的认知度和信任度对购买决策具有重要影响，品牌口碑和形象是消费者选择的重要因素之一。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随着互联网和社交媒体的普及，消费者的购买行为和决策过程也发生了变化，企业需要关注消费者的线上行为和社交媒体上的评价，及时调整营销策略和产品创新方向。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3124" r="13124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4841" r="14841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1836" r="11836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家居智能产品设计原则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实用性原则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产品的功能应该符合用户的需求，能够解决用户在家居生活中遇到的问题。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设计应该注重细节，考虑到用户的使用习惯和体验，使产品更加人性化。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产品的操作应该简单易懂，不需要用户花费过多的时间和精力去学习。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舒适性原则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产品的设计应该符合人体工程学原理，使用户在使用过程中感到舒适。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产品的材质和颜色等视觉元素应该让人感到温馨和舒适，营造出宜人的家居环境。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产品应该具备一定的隔音、隔热等性能，提高家居的舒适度和宜居性。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42405" y="4895659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371564" y="4966240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98006" y="2107787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10033" y="225532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842099" y="3598926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14965" y="3671697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998309" y="3569779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Freeform 19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Freeform 23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Freeform 27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产品的设计应该符合现代审美标准，外观时尚、大方。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产品的颜色、形状等视觉元素应该与家居环境相协调，营造出和谐的整体效果。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产品应该具备一定的装饰性，能够成为家居环境中的亮点。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美观性原则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产品的设计应该注重创新，采用先进的技术和设计理念，打造出具有独特魅力的产品。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产品应该具备一定的智能化功能，提高家居的便捷性和舒适度。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产品的设计应该考虑到环保、节能等因素，符合可持续发展的要求。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创新性原则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家居智能产品设计要素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https://d.book118.com/887000123111006043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2024-09-17T09:24:00.027</cp:lastPrinted>
  <dcterms:created xsi:type="dcterms:W3CDTF">2024-09-17T01:24:00Z</dcterms:created>
  <dcterms:modified xsi:type="dcterms:W3CDTF">2024-09-17T01:24:02Z</dcterms:modified>
</cp:coreProperties>
</file>