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F8576-7E2B-492C-AF17-E448FCDD9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DF0D3-CA37-46AB-800A-85E543FD1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9FE79-5F5F-47A8-B8EE-95CAB3B0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FDFEA-F2B7-4087-AD5F-FA858FAF6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1E0E84-B7E8-452A-8D8C-3D15F3CA7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B7527-7EC7-499C-9ED9-EA93145EF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692E0F-40C6-4831-9CFB-086CB366D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EE006-3AA3-4151-8497-09F87F8C5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6857F-A105-49B3-B09D-52E3458EB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9BAC5-A584-4ABF-BC6F-8090197D7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8D693-F948-4DEC-AB08-AE4CC181C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011231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房地产市场与环境保护的可持续发展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房地产市场现状及其对环境的影响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环境保护在房地产可持续发展中的作用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实现房地产市场与环境保护可持续发展的策略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国内外房地产市场与环境保护可持续发展的经验与启示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房地产市场快速发展带来的环境问题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随着城市化进程的加速和人口增长，房地产市场迅速扩张，但同时也带来了严重的环境问题，如资源消耗、生态破坏和环境污染等。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环境保护对房地产市场的重要性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环境保护不仅是社会可持续发展的需要，也是房地产市场自身可持续发展的基础。一个健康、宜居的环境能够提升房地产的价值和吸引力，促进市场的长期发展。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5" r="208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本报告旨在分析房地产市场与环境保护的可持续发展关系，提出促进两者协调发展的策略和建议，为政府、企业和公众提供参考。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报告将涵盖房地产市场的现状、环境问题及其成因，以及环境保护对房地产市场的影响。同时，将探讨国内外在房地产市场与环境保护方面的成功案例和经验教训，提出针对性的政策建议和未来展望。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房地产市场现状及其对环境的影响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556" b="295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近年来，房地产市场持续扩大，投资额和销售额不断增长，成为国民经济的重要组成部分。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房地产市场包括住宅、商业、工业等多种物业类型，其中住宅市场占据主导地位。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随着城市化进程的加速和居民收入水平的提高，房地产市场需求持续增长，但同时也面临着政策调控、市场竞争等挑战。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875" b="8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能源消耗与排放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房地产开发过程中需要消耗大量能源，包括电力、水资源等，同时也会产生废气、废水等排放物，对环境造成压力。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土地资源的浪费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部分房地产开发项目存在过度开发、土地闲置等问题，导致土地资源的浪费。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建筑垃圾的处理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房地产开发过程中产生大量建筑垃圾，包括废弃的建筑材料、包装物等，处理不当会对环境造成污染。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房地产开发过程中的环境问题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生态环境破坏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部分房地产开发项目位于生态敏感区域，开发过程中可能破坏当地生态环境，影响生物多样性。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25" r="2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资源消耗过度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房地产市场的快速发展导致资源消耗过度，尤其是对于一些不可再生资源，如土地、矿产等。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对气候变化也有一定影响，如建筑能耗、温室气体排放等都会加剧全球气候变化。同时，极端气候事件也会对房地产市场带来风险和挑战，如海平面上升、暴雨洪涝等自然灾害可能导致房地产损失和市场需求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房地产市场对环境的影响分析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环境保护在房地产可持续发展中的作用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环境保护措施可以改善房地产项目的生态环境，提高居住质量，从而提升房地产项目的市场价值。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270" r="2627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提升房地产价值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房地产企业积极履行环境保护责任，有利于塑造良好的企业形象，增强消费者对企业的信任度和好感度。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随着环保政策的日益严格，房地产企业需要关注环保法规和政策的变化，通过实施环保措施来降低政策风险。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应对政策风险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环境保护对房地产市场的意义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采用环保材料和节能技术，优化建筑布局和朝向，提高建筑的能源利用效率和室内环境质量。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541" b="45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资源循环利用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保护和恢复项目周边的生态环境，合理规划绿地和公共空间，提升项目的生态价值。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通过垃圾分类、废水回收等措施，实现资源的循环利用，减少项目对自然资源的消耗。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环境保护在房地产可持续发展中的实践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某房地产企业在项目中采用绿色建筑设计，使用环保材料和节能技术，降低了项目的能耗和碳排放，提高了项目的市场竞争力。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某房地产企业在项目中注重生态环境保护，通过合理规划绿地和公共空间，提升了项目的居住品质和生态价值。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某房地产企业在项目中实施资源循环利用措施，通过垃圾分类、废水回收等方式，实现了资源的有效利用，减少了项目对环境的负面影响。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案例分析：环保理念在房地产项目中的应用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https://d.book118.com/887001123143006042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2024-09-16T05:53:01.960</cp:lastPrinted>
  <dcterms:created xsi:type="dcterms:W3CDTF">2024-09-15T21:53:01Z</dcterms:created>
  <dcterms:modified xsi:type="dcterms:W3CDTF">2024-09-15T21:53:03Z</dcterms:modified>
</cp:coreProperties>
</file>