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217EB8-9DD4-4A86-8912-7E8A300C5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7C3A66-5DA8-479F-A032-E02F803C4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771203-0F56-433A-A3A8-498D787278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CB46C5-BE37-4543-B9CC-CD38C1695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388836-52EE-44B4-84D0-80409EBBEC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71BBB3-97CA-4695-9CB7-8C6CE4E6DB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04510E-E398-4B36-A99C-691BD7A38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9F866E-0437-4105-9FED-20CEA3720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D7B379-1293-4521-BFF1-D56D575112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64220B-0A54-4F34-8CC7-158630E79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F90332-8594-41D4-A7C6-F6040E2161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7002156050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心理健康日的活动总结与反思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Arial"/>
                <a:ea typeface="Arial"/>
                <a:cs typeface="Arial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反思与改进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活动概述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关注心理健康，共创美好生活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提升心理健康意识，促进个人与社会的和谐发展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活动主题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625" r="1062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提高公众对心理健康的关注度和认识水平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传播心理健康知识，帮助人们解决常见的心理问题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促进社区居民之间的互动与交流，增强社区凝聚力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活动目标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XXXX年XX月XX日（周X）XX:XX-XX:XX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市中心公园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活动时间与地点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活动内容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工作坊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展览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互动环节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活动形式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邀请心理健康专家进行主题演讲，分享心理健康知识和技巧。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提供各种心理健康主题的工作坊，如压力管理、情绪调节等，供参与者实践和体验。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展示心理健康相关的宣传资料、书籍和艺术品，提高公众对心理健康的认知。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设置互动游戏、心理测试等环节，让参与者更加深入地了解心理健康。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互动环节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参与互动游戏、心理测试等环节，更加深入地了解心理健康。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展览参观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参观展览，了解心理健康相关的宣传资料、书籍和艺术品。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工作坊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参与者选择感兴趣的工作坊进行实践和体验。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开幕式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主持人宣布活动开始，介绍嘉宾和活动背景。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主题演讲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心理健康专家进行主题演讲，分享心理健康知识和技巧。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TextBox 7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活动流程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邀请到了多位心理健康领域的专家，为参与者提供专业的知识和技巧。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专家阵容强大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形式多样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宣传力度大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活动形式多样，既有讲座和工作坊，也有展览和互动环节，满足了不同参与者的需求。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通过多种渠道进行宣传，吸引了大量公众参与。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活动亮点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活动效果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https://d.book118.com/887002156050006051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2024-09-24T07:33:48.419</cp:lastPrinted>
  <dcterms:created xsi:type="dcterms:W3CDTF">2024-09-23T23:33:48Z</dcterms:created>
  <dcterms:modified xsi:type="dcterms:W3CDTF">2024-09-23T23:33:50Z</dcterms:modified>
</cp:coreProperties>
</file>