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5FBF22-41B0-4685-BE47-CF2C061C3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D85E58-5AED-46D5-8F8A-52820D339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2FC4CE-7CAB-4499-A391-426D1AB62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E1140D-EDEF-4987-9DA7-692415276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0F6B75-396A-4C21-9641-066D8CF45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9410A0-B779-449E-8638-AD5F315CF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29D07A-EE5E-48C6-B3E5-AC4CFA56D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BD34D6-D025-4C07-A134-C80A2C298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9804B4-8401-48B6-8556-8153F1A2D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B60512-0CA7-4EA0-B304-661EA4A7C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2119F6-4830-48DE-A11B-A384DB674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00300302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急诊科年终总结报告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患者情况分析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医疗质量与安全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科室管理与团队建设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工作展望与计划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今年共接诊急诊患者数量达到预期目标，有效缓解了患者的就医压力。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完成急诊接诊量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救治成功率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医疗纠纷处理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救治成功率达到98%，较去年提高了2%，表明救治水平稳步提升。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妥善处理了多起医疗纠纷，通过改进沟通方式和提高服务质量，有效降低了纠纷发生率。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任务完成情况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工作亮点与成绩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创新急诊流程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推行了急诊预检分诊制度，优化了急诊患者就诊流程，提高了救治效率。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团队协作能力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加强了医护人员之间的沟通与协作，形成了一支高效、专业的急救团队。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患者满意度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通过持续改进服务质量和加强医患沟通，患者满意度得到了显著提高。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目前急诊科人员配备仍显不足，导致高强度工作时医护人员负担过重。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667" r="20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人员配备不足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部分急救设备老化，未能及时更新换代，可能影响救治效果。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设备更新滞后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针对新进医护人员的培训力度不够，需加强培训和考核机制建设。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培训力度不够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存在的问题与不足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患者情况分析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总结词：总体情况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总结词：高峰期分析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详细描述：本年度患者数量高峰期出现在冬季和夏季，其中冬季由于气温骤降和流感高发，患者数量激增。夏季则由于高温和各类突发事故较多，患者数量也相对较多。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详细描述：今年急诊科共接收患者数量为XXX人次，较去年增长了XX%。其中，内科患者占比最高，达到XX%，外科患者占比XX%，儿科患者占比XX%。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患者数量统计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患者病情分析</a:t>
            </a:r>
          </a:p>
        </p:txBody>
      </p:sp>
      <p:sp>
        <p:nvSpPr>
          <p:cNvPr id="23" name="AutoShape 23"/>
          <p:cNvSpPr/>
          <p:nvPr/>
        </p:nvSpPr>
        <p:spPr>
          <a:xfrm>
            <a:off x="1080100" y="1846792"/>
            <a:ext cx="10176933" cy="67098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 flipV="1">
            <a:off x="1824109" y="2746375"/>
            <a:ext cx="406400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 flipV="1">
            <a:off x="4491109" y="2746375"/>
            <a:ext cx="406400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 flipV="1">
            <a:off x="7291459" y="2746375"/>
            <a:ext cx="404283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 flipV="1">
            <a:off x="10076993" y="2746375"/>
            <a:ext cx="406400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1109" y="3095626"/>
            <a:ext cx="2600876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3375626" y="3095626"/>
            <a:ext cx="2667000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193162" y="3095626"/>
            <a:ext cx="2600876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8931875" y="3095626"/>
            <a:ext cx="2618599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358817" y="1865842"/>
            <a:ext cx="642408" cy="642408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702259" y="1856317"/>
            <a:ext cx="641985" cy="641985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7172608" y="1866265"/>
            <a:ext cx="641985" cy="64198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9959200" y="1866265"/>
            <a:ext cx="641985" cy="64198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681109" y="3095626"/>
            <a:ext cx="2600876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1109" y="3729400"/>
            <a:ext cx="2600876" cy="237459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总结词：病情分类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393871" y="3095626"/>
            <a:ext cx="2600876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393871" y="3729400"/>
            <a:ext cx="2600876" cy="237459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详细描述：在所有接收的患者中，病情较轻的占XX%，病情较重的占XX%，病情危重的占XX%。其中，心脑血管疾病、呼吸系统疾病和外伤是较为常见的病情类型。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168567" y="3095626"/>
            <a:ext cx="2600876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168567" y="3729400"/>
            <a:ext cx="2600876" cy="237459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总结词：抢救情况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931875" y="3095626"/>
            <a:ext cx="2600876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931875" y="3729400"/>
            <a:ext cx="2600876" cy="237459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详细描述：本年度共进行了XX次抢救，其中成功抢救了XX次，成功率达到XX%。抢救患者的病情主要为呼吸衰竭、心脏骤停和严重外伤等。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总结词：满意度评价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为了更好地了解患者对急诊科服务的满意度，本年度对患者进行了匿名调查。结果显示，患者对急诊科的整体满意度为XX%，对医生的专业水平和服务态度满意度为XX%，对护士的服务态度和技能水平满意度为XX%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总结词：改进措施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802" b="7802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06" b="28906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患者满意度调查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医疗质量与安全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https://d.book118.com/887003003026006041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2024-09-13T20:20:59.799</cp:lastPrinted>
  <dcterms:created xsi:type="dcterms:W3CDTF">2024-09-13T12:20:59Z</dcterms:created>
  <dcterms:modified xsi:type="dcterms:W3CDTF">2024-09-13T12:21:01Z</dcterms:modified>
</cp:coreProperties>
</file>