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B4AC0-D2BB-4E43-A68D-597BE7AA1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343ED-A7AA-4F18-B7B2-DC3FB967E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A9B59-AA58-46B0-AA99-5DD603299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09D84-99BB-4124-A2E5-25BD5F3BD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E08EC9-3A27-4027-8A59-B0DF2A042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6C9A68-F76B-49CD-8476-1CD7B04A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1BA34-F6BE-4533-AF59-3F3491BE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ADF92-66DC-463C-8389-681DE2D36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C2453-9DB4-416A-B500-A1CF6E0D0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7D84F-7D23-45BF-8936-A9F5B6BC1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390A3-5E78-4EF8-9BE0-FF836C57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022" r:id="rId2"/>
    <p:sldLayoutId id="2147489023" r:id="rId3"/>
    <p:sldLayoutId id="2147489024" r:id="rId4"/>
    <p:sldLayoutId id="2147489025" r:id="rId5"/>
    <p:sldLayoutId id="2147489026" r:id="rId6"/>
    <p:sldLayoutId id="2147489027" r:id="rId7"/>
    <p:sldLayoutId id="2147489028" r:id="rId8"/>
    <p:sldLayoutId id="2147489029" r:id="rId9"/>
    <p:sldLayoutId id="2147489030" r:id="rId10"/>
    <p:sldLayoutId id="214748903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04025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促进初中学生艺术素养发展的教育策略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了解初中学生的艺术素养现状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明确艺术素养发展的教育目标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优化艺术课程设置与教学方法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加强艺术教师队伍建设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营造良好的校园艺术氛围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建立科学有效的评价机制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了解初中学生的艺术素养现状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当前初中学生艺术素养的普遍水平</a:t>
            </a:r>
            <a:endParaRPr lang="zh-CN" altLang="en-US"/>
          </a:p>
        </p:txBody>
      </p:sp>
      <p:sp>
        <p:nvSpPr>
          <p:cNvPr id="10489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艺术知识储备不足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艺术技能表现较弱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艺术审美能力有待提高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艺术创作与创新能力缺乏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初中学生艺术素养的差异性分析</a:t>
            </a:r>
            <a:endParaRPr lang="zh-CN" altLang="en-US"/>
          </a:p>
        </p:txBody>
      </p:sp>
      <p:sp>
        <p:nvSpPr>
          <p:cNvPr id="10489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家庭背景差异：家庭经济条件、文化氛围等都会影响学生的艺术素养发展，家庭条件较好的学生更容易接触到艺术教育资源。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学生个体差异：学生自身的兴趣、天赋、学习态度等也会影响其艺术素养的发展。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地区差异：不同地区的初中学生在艺术素养方面存在差异，城市学生普遍高于农村学生。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学校差异：不同学校的教学资源、师资力量等方面的差异也会影响学生的艺术素养水平。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初中学生艺术素养发展中的问题与挑战</a:t>
            </a:r>
            <a:endParaRPr lang="zh-CN" altLang="en-US"/>
          </a:p>
        </p:txBody>
      </p:sp>
      <p:sp>
        <p:nvSpPr>
          <p:cNvPr id="10490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缺乏足够的艺术教育资源和师资力量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学生艺术兴趣和天赋未得到充分发掘和支持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艺术教育评价机制不完善，缺乏科学性和客观性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艺术教育课程设置不合理，缺乏针对性和实效性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1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明确艺术素养发展的教育目标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制定适合初中学生的艺术素养发展目标</a:t>
            </a:r>
            <a:endParaRPr lang="zh-CN" altLang="en-US"/>
          </a:p>
        </p:txBody>
      </p:sp>
      <p:sp>
        <p:nvSpPr>
          <p:cNvPr id="10491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目标应包括知识、技能和情感等多个方面，促进学生全面发展。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定期评估目标的实现情况，及时调整和改进教育策略。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了解初中学生的特点与需求，制定具体的艺术素养发展目标。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结合国家教育政策和艺术课程标准，确保目标的可行性和科学性。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确定不同年级的艺术素养发展目标</a:t>
            </a:r>
            <a:endParaRPr lang="zh-CN" altLang="en-US"/>
          </a:p>
        </p:txBody>
      </p:sp>
      <p:sp>
        <p:nvSpPr>
          <p:cNvPr id="10492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七年级：培养学生基本的艺术欣赏能力和创作兴趣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八年级：加强学生艺术技巧和表现力的培养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九年级：提高学生的艺术审美水平和创新能力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十年级：帮助学生形成个性化的艺术风格和自我表达方式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针对个体差异性的艺术素养发展目标</a:t>
            </a:r>
            <a:endParaRPr lang="zh-CN" altLang="en-US"/>
          </a:p>
        </p:txBody>
      </p:sp>
      <p:sp>
        <p:nvSpPr>
          <p:cNvPr id="10492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针对不同学生的兴趣和特长，制定个性化的艺术素养发展计划。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注重学生的个体差异，提供多元化的艺术教育资源，满足不同学生的需求。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针对不同学生的认知水平和学习风格，采用多样化的教学方法和手段，提高艺术教育的效果。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关注学生的个性发展，鼓励学生在艺术领域发挥自己的创造力和想象力。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4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优化艺术课程设置与教学方法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完善艺术课程设置，增加多样性</a:t>
            </a:r>
            <a:endParaRPr lang="zh-CN" altLang="en-US"/>
          </a:p>
        </p:txBody>
      </p:sp>
      <p:sp>
        <p:nvSpPr>
          <p:cNvPr id="10493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开设更多艺术类课程，如绘画、音乐、舞蹈等，以满足学生多样化的兴趣和需求。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增加艺术实践课程，如艺术工作坊、艺术展览等，让学生通过亲身体验感受艺术的魅力。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定期更新艺术课程内容和教学方法，以适应时代发展和学生需求的变化。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引入跨学科的艺术课程，如艺术与科学、艺术与文学等，以培养学生的创新思维和综合能力。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采用创新教学方法，激发学生学习兴趣</a:t>
            </a:r>
            <a:endParaRPr lang="zh-CN" altLang="en-US"/>
          </a:p>
        </p:txBody>
      </p:sp>
      <p:sp>
        <p:nvSpPr>
          <p:cNvPr id="104945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利用多媒体技术，将艺术作品以动态形式呈现，增强视觉冲击力。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引入艺术实践环节，让学生亲身体验艺术创作的乐趣，提高参与度。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采用项目式学习，让学生以小组形式探究艺术问题，培养合作精神。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结合艺术与跨学科知识，拓展学生的知识视野，激发创新思维。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https://d.book118.com/887004025163006025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促进初中学生艺术素养发展的教育策略</vt:lpstr>
      <vt:lpstr>目录</vt:lpstr>
      <vt:lpstr>了解初中学生的艺术素养现状</vt:lpstr>
      <vt:lpstr>当前初中学生艺术素养的普遍水平</vt:lpstr>
      <vt:lpstr>初中学生艺术素养的差异性分析</vt:lpstr>
      <vt:lpstr>初中学生艺术素养发展中的问题与挑战</vt:lpstr>
      <vt:lpstr>明确艺术素养发展的教育目标</vt:lpstr>
      <vt:lpstr>制定适合初中学生的艺术素养发展目标</vt:lpstr>
      <vt:lpstr>确定不同年级的艺术素养发展目标</vt:lpstr>
      <vt:lpstr>针对个体差异性的艺术素养发展目标</vt:lpstr>
      <vt:lpstr>优化艺术课程设置与教学方法</vt:lpstr>
      <vt:lpstr>完善艺术课程设置，增加多样性</vt:lpstr>
      <vt:lpstr>采用创新教学方法，激发学生学习兴趣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2024-08-30T17:34:26.175</cp:lastPrinted>
  <dcterms:created xsi:type="dcterms:W3CDTF">2024-08-30T09:34:26Z</dcterms:created>
  <dcterms:modified xsi:type="dcterms:W3CDTF">2024-08-30T09:34:28Z</dcterms:modified>
</cp:coreProperties>
</file>