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477F93-1746-4BBF-A7EA-976A828FF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58B5D-2164-4051-853D-5EA4649C1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0FE41F-E4A6-4652-8FF0-EE75319A1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708235-FAA2-4B1C-A5D6-088515BD81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11BE6A-2AE8-4BEF-8FE7-7DD6E00D33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96BA6C-C1E9-471A-83EE-3A1CEE5501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E9F57B-3EEC-43FF-8A01-281CDB9071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E946E0-8BCC-4920-BE99-173DF43EC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1A1235-7EA4-43F2-A1DF-DCCB5B4376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694894-6CD1-46AD-9B08-91AC4E6AB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72CEC-80F4-42FD-BEB4-C2146CB0B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0412304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《马哲历年考研》ppt课件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马克思主义哲学概述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马克思主义哲学的基本原理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马克思主义哲学的应用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马哲历年考研真题解析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马哲考研复习策略与建议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马克思主义哲学概述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马克思主义哲学是一种以实践为基础的辩证唯物主义和历史唯物主义哲学，具有科学性、阶级性和革命性的特点。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马克思主义哲学认为实践是人类认识和改造世界的根本途径，辩证唯物主义揭示了物质世界的普遍规律，而历史唯物主义则揭示了人类社会的本质和发展规律。这种哲学强调无产阶级的阶级解放和全人类的解放，为实现共产主义社会提供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马克思主义哲学的定义与特点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马克思主义哲学经历了从创立到发展再到中国化的过程，其发展历程包括三个阶段：马克思恩格斯创立阶段、列宁斯大林发展阶段和中国化阶段。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马克思主义哲学由马克思和恩格斯在19世纪创立，他们提出了辩证唯物主义和历史唯物主义的基本原理。列宁和斯大林在20世纪初进一步发展了马克思主义，提出了无产阶级革命和无产阶级专政的理论。在中国，马克思主义哲学经历了与中国国情相结合的过程，形成了具有中国特色的马克思主义哲学体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马克思主义哲学的发展历程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马克思主义哲学与社会科学、自然科学和人文科学等学科有着密切的联系，它为这些学科提供了重要的理论和方法论指导。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哲学作为社会科学的基础理论之一，为经济学、政治学、社会学等学科提供了重要的理论框架和方法论指导。同时，马克思主义哲学也与自然科学和人文科学等学科相互影响，共同推动人类对自然界和人类社会的认识不断深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马克思主义哲学与其他学科的关系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马克思主义哲学的基本原理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物质</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物质是客观存在的，不依赖于人的意识，并能为人的意识所反映的客观实在。</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物质与意识的辩证关系</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物质决定意识，意识对物质具有能动作用。</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意识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意识是物质世界长期发展的产物，是人脑的机能和属性，是物质世界的主观映像。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物质与意识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认识是在实践基础上主体对客体的能动的反映，这种反映只有在实践中才能实现。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实践与认识的辩证关系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实践是认识的基础，认识对实践具有反作用。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实践是人类能动地改造客观世界的物质活动，是人们改造客观世界的物质性活动。</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实践与认识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社会存在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社会存在与社会意识</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社会存在是指社会物质生活条件的总和，包括地理环境、人口因素和生产方式。</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社会意识</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社会意识是社会生活的精神方面，是社会存在的总体反映。</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社会存在决定社会意识，社会意识对社会存在具有反作用。</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社会存在与社会意识的辩证关系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矛盾是事物内部或事物之间的对立统一关系，同一性和斗争性是矛盾的基本属性。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矛盾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发展是新事物代替旧事物的过程，是事物前进的、上升的运动和变化。</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矛盾是事物发展的根本动力，发展是在矛盾运动中实现的。</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矛盾与发展的辩证关系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矛盾与发展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马克思主义哲学的应用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https://d.book118.com/887004123044006042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2024-09-15T11:27:56.579</cp:lastPrinted>
  <dcterms:created xsi:type="dcterms:W3CDTF">2024-09-15T03:27:56Z</dcterms:created>
  <dcterms:modified xsi:type="dcterms:W3CDTF">2024-09-15T03:27:58Z</dcterms:modified>
</cp:coreProperties>
</file>