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39266-6717-4DA8-AA36-BB463A8F0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4CDA3-4A81-4224-A322-564CBAB47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1B9AB-2774-48F6-AEFC-827446403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874EF-1B4E-4302-9AAF-BCBFC24D8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B48E50-BDCD-4DFF-996E-C2D124227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322819-F5EA-4B28-A8E7-C4C6AFBAB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AE2DD0-0FEE-47C7-8DDA-EFC911287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22405-ABEB-4A70-89F1-B00861F67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26546-7FD0-452B-925F-B6201FC8C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6E994-9CF2-47BC-9511-08DB3A5D6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0964C-8562-42EA-8912-22C7BE4BA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06162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合作和协作的技巧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建立良好的合作关系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激发团队创造力与创新精神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合作中应对挑战与困难的方法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评估合作效果及持续改进方向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建立良好的合作关系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在合作开始之前，明确双方共同的目标和期望结果，确保彼此对合作有清晰的认识。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确定共同目标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制定合作计划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7" r="1762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根据共同目标，制定详细的合作计划和时间表，明确各自的职责和任务。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在合作过程中，根据实际情况及时调整目标，确保合作始终朝着正确的方向前进。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53" b="275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尊重彼此差异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尊重个性和文化背景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尊重每个人的个性和文化背景，理解并接纳彼此的差异。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倾听不同意见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鼓励团队成员提出不同意见和看法，认真倾听并尊重他人的观点。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寻求共同点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在尊重差异的基础上，寻求双方的共同点，建立相互理解和信任的基础。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保持开放、真诚和透明的沟通，及时分享信息、想法和感受。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500" r="25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通过诚实、守信和负责任的行为建立信任，让对方相信自己的能力和诚意。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定期评估合作进展，及时给予正面反馈和建设性意见，促进合作的持续改进。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建立信任与沟通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积极倾听对方的观点和意见，不打断对方发言，给予充分的表达空间。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设身处地地考虑对方的立场和需要，尊重对方的感受和观点。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在倾听过程中，如有不明确或不清楚的地方，及时提出疑问并寻求澄清。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澄清疑问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倾听与理解对方观点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选择恰当的词汇和表达方式，避免使用模糊或容易产生歧义的词语。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在表达前明确自己的沟通目标，确保表达内容围绕目标展开。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有条理地表达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按照逻辑顺序组织语言，先总述观点，再逐一列举支持观点的理由和事实。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427" r="1242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542" r="13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表达清晰、准确、有条理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关注对方的肢体语言、面部表情等非语言信号，以更全面地理解对方意图。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注意非语言信号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08" r="7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保持冷静和理性，避免在情绪激动时进行重要沟通。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避免情绪化沟通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在沟通过程中及时给予反馈，确认双方理解的一致性，减少误解的可能性。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避免沟通障碍与误解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根据团队成员的技能和经验，将任务划分为若干个子任务，并分配给合适的人员。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确保每个子任务都有明确的负责人，并明确其职责和权力。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确保每个团队成员都清楚了解任务的目标和预期结果。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分工明确，责任到人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鼓励团队成员提出新的想法和解决方案，以促进团队的创新和进步。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通过奖励、认可等方式激励团队成员积极参与协作。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为团队成员提供必要的资源和支持，帮助他们更好地完成任务。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鼓励团队成员积极参与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https://d.book118.com/887006162033006031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2024-09-03T06:49:27.619</cp:lastPrinted>
  <dcterms:created xsi:type="dcterms:W3CDTF">2024-09-02T22:49:27Z</dcterms:created>
  <dcterms:modified xsi:type="dcterms:W3CDTF">2024-09-02T22:49:29Z</dcterms:modified>
</cp:coreProperties>
</file>