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88DEFC-8EE4-4CBC-A7D4-84248D06D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6A3CE5-B7A5-4D24-AB1F-A7CAD9004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2B2F3E-2BC9-4529-98A5-885018344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FC53D2-ABB4-46BD-A00F-B2B501D3B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E15056-F812-4843-B7C5-D0F5EFA3F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E78E85-DFA3-4259-84CE-6E46C236B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468E2D-2331-405A-8110-C720BA99B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8F5691-FD81-49F7-BEFF-FF8BBD94D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6ADC15-066D-45E1-A107-7085B1D28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95D21-CC0B-4D08-AC12-23088CE23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9205A3-4177-4633-902F-335681FF6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01100315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护理文书书写质量存在问题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护理文书书写概述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当前护理文书书写存在的问题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影响护理文书书写质量的因素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提高护理文书书写质量的措施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护理文书书写概述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作用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护理文书是护理人员在工作中所记录的文件，包括病历、护理计划、护理记录等。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护理文书是记录病人病情和护理过程的客观资料，是医生诊断和治疗的重要依据，也是评价护理质量的重要指标。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护理文书的定义与作用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内容真实准确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护理文书必须真实准确地反映病人的病情和护理过程，不得有任何虚假和遗漏。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语言规范简洁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护理文书应该使用规范的专业用语，语言简洁明了，避免使用过于复杂或模糊的表述。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记录及时完整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护理文书应该及时记录病人的病情和护理过程，不得事后补记或遗漏，确保记录的完整性。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格式统一规范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护理文书应该按照规定的格式进行书写，统一规范，便于阅读和整理。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护理文书书写的基本要求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当前护理文书书写存在的问题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格式不统一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护理文书书写格式不统一，导致不同医院或科室的文书难以进行比较和分析。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字迹潦草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部分护理人员的字迹过于潦草，难以辨认，给后续的医疗工作带来不便。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语言不规范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护理文书中的语言表述不规范，存在错别字、语法错误等问题。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书写不规范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信息记录不全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内容遗漏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护理人员在书写护理文书时，可能遗漏了一些重要的信息，如患者的病情变化、特殊治疗等。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信息不准确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由于记录不及时或记忆不准确，导致护理文书中的信息与实际情况存在偏差。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护理文书中的语义表述不够清晰，容易引发歧义或误解。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语义模糊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护理文书的逻辑关系不够严密，导致读者难以理解文书中的内容。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逻辑混乱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表述不准确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970" b="497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护理文书书写不及时，导致一些重要的信息无法及时记录和传递。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由于书写不及时，导致护理文书无法反映患者的病情变化和连续的治疗过程。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书写不及时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缺乏连续性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时间滞后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影响护理文书书写质量的因素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https://d.book118.com/887011003153006034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2024-09-08T21:56:06.306</cp:lastPrinted>
  <dcterms:created xsi:type="dcterms:W3CDTF">2024-09-08T13:56:06Z</dcterms:created>
  <dcterms:modified xsi:type="dcterms:W3CDTF">2024-09-08T13:56:08Z</dcterms:modified>
</cp:coreProperties>
</file>