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EE14A-871F-4B29-88E7-F64F9E3FA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00EC1-8A9D-4305-BE66-DB654AD06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D6E98-60B0-4DD9-A6AD-7B58B9876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D457A-8221-4AC7-BD87-71E755DDB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40E0C0-434B-4183-88D5-D4A303FA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ED0546-3841-4F97-A2B1-03C5D880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51B43E-C644-4156-9B75-585E081A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EBB8B-E162-4846-A612-198A23017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F3D68-BACE-48F9-862A-E0BCAFF16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BDF94-0A21-4335-9151-B3664A60D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26A9E-A923-4DD1-8D24-1D8BE1C44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11141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服装行业网络营销现状研究方向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服装行业网络营销面临的问题与挑战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服装行业网络营销优化策略与建议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71" b="91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随着互联网技术的不断进步，网络营销逐渐成为服装行业的重要营销手段。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消费习惯的改变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消费者越来越依赖网络购物平台，对服装的需求也日益多样化。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服装市场竞争激烈，企业需要不断创新营销策略以吸引消费者。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深入了解服装行业网络营销的现状、问题与发展趋势，为企业制定有效的网络营销策略提供参考。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有助于提高服装企业的市场竞争力，促进整个行业的健康发展，同时为相关研究提供有益的借鉴和参考。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跨时空性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服装行业网络营销的定义与特点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服装行业网络营销是指利用互联网平台和数字化技术，进行服装产品的宣传、推广和销售活动。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网络营销通过在线交流、社交媒体等方式，实现了与消费者的实时互动，提高了营销效果。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网络营销突破了传统实体店面的地域限制，可覆盖更广泛的目标客户群体。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网络营销可根据消费者需求进行个性化定制，满足不同消费者的独特需求。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08" r="19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近年来，随着移动互联网的普及和社交媒体的兴起，服装行业网络营销进入高速发展期。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20世纪90年代初，随着互联网的兴起，服装企业开始尝试在线销售。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2000年代以后，电子商务平台的兴起，越来越多的服装企业加入网络营销行列。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网络营销可降低实体店面租金、人员成本等，提高企业盈利能力。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通过网络营销，企业可将产品推向更广阔的市场，提高品牌知名度。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通过网络平台的互动和个性化定制，提高客户满意度和忠诚度。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服装企业应充分利用网络平台，如社交媒体、电商平台、自建官网等，进行品牌推广和销售。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401" b="1140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通过创意设计、时尚搭配、品牌故事等方式吸引用户，同时注重与用户的互动，提高用户粘性。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举办线上促销活动、限时折扣、积分兑换等，提高用户购买意愿和复购率。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网络营销策略分析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服装企业应针对不同年龄层次的消费者，推出符合其需求和喜好的产品。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针对不同消费能力的消费者，提供不同价位的产品，满足不同需求。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针对不同地域的消费者，推出符合当地文化和审美的产品，提高市场占有率。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对手产品线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了解竞争对手的产品线，包括款式、价格、材质等方面，以便更好地满足市场需求。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对手市场占有率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了解竞争对手的市场占有率，以便更好地制定市场拓展策略。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对手营销策略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了解竞争对手的网络营销策略，包括渠道选择、内容创作、活动策划等，以便制定更有针对性的策略。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流量分析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通过分析网站流量、访问来源、页面停留时间等数据，评估营销活动的效果。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销售转化率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通过分析线上销售额、订单数量、客单价等数据，评估营销活动的销售效果。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通过调查问卷、在线评价等方式了解用户对产品和服务的满意度，以便改进产品和服务质量。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https://d.book118.com/887011141152006051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2024-09-25T02:48:09.770</cp:lastPrinted>
  <dcterms:created xsi:type="dcterms:W3CDTF">2024-09-24T18:48:09Z</dcterms:created>
  <dcterms:modified xsi:type="dcterms:W3CDTF">2024-09-24T18:48:11Z</dcterms:modified>
</cp:coreProperties>
</file>