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8F203-C9F9-4755-834C-A9419EF55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8C07F-6177-4733-9EB3-4431E91E5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066285-46B5-423A-B2E9-2F06A9EF6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629021-12C4-4624-A8A5-674219C31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A57EF7-5A7F-41EB-B485-B9283D8FD6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D624A0-2759-43C1-B0F6-2973B3A648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EA2FEB-34F3-462D-9408-48F252F1CC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15AAB-82ED-4041-812E-3C4EE18AC2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131A96-E6B5-4A2C-ACC1-2AC536151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6C3A2-7E8D-423C-98EB-F09AE22D7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3BA69-32F4-4889-A98C-084BDFCD8D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12054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营销管培生发展方向</a:t>
            </a:r>
          </a:p>
        </p:txBody>
      </p:sp>
      <p:sp>
        <p:nvSpPr>
          <p:cNvPr id="3" name="AutoShape 3"/>
          <p:cNvSpPr/>
          <p:nvPr/>
        </p:nvSpPr>
        <p:spPr>
          <a:xfrm>
            <a:off x="3887301" y="4906518"/>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汇报人：XXX</a:t>
            </a:r>
            <a:endParaRPr lang="en-US" sz="1100"/>
          </a:p>
        </p:txBody>
      </p:sp>
      <p:sp>
        <p:nvSpPr>
          <p:cNvPr id="4" name="AutoShape 4"/>
          <p:cNvSpPr/>
          <p:nvPr/>
        </p:nvSpPr>
        <p:spPr>
          <a:xfrm>
            <a:off x="6497278" y="4906518"/>
            <a:ext cx="2419908"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2024-01-13</a:t>
            </a:r>
            <a:endParaRPr lang="en-US" sz="1100"/>
          </a:p>
        </p:txBody>
      </p:sp>
      <p:sp>
        <p:nvSpPr>
          <p:cNvPr id="5" name="AutoShape 5"/>
          <p:cNvSpPr/>
          <p:nvPr/>
        </p:nvSpPr>
        <p:spPr>
          <a:xfrm>
            <a:off x="240326" y="276691"/>
            <a:ext cx="1591602" cy="419156"/>
          </a:xfrm>
          <a:prstGeom prst="rect">
            <a:avLst/>
          </a:prstGeom>
          <a:noFill/>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营销管培生概述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营销管培生的核心能力</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营销管培生的职业发展路径</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营销管培生的挑战与解决方案</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营销管培生的成功案例分享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营销管培生概述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02" r="315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52" r="303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营销管培生是指企业为培养未来营销管理人才而设立的职位，通常面向应届毕业生招聘。</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具备快速学习、适应能力强、团队合作意识高、创新思维活跃等特质。</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为企业提供稳定且高素质的营销人才，确保企业营销团队的持续发展。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人才储备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创新能力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企业文化传承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具备创新思维和敏锐的市场洞察力，为企业带来新的营销策略和创意。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作为企业未来的管理者，营销管培生将承载企业文化，推动企业价值观的传承。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营销管培生的重要性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起源于20世纪初的欧美国家，当时企业为了培养未来领导者而设立的管理培训生项目。</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起源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随着市场竞争加剧，企业对营销人才的需求日益增长，营销管培生项目逐渐兴起。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目前，国内外众多知名企业均设立了营销管培生项目，为企业输送优秀的营销管理人才。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现状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营销管培生的发展历程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营销管培生的核心能力</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良好的沟通能力是营销管培生必备的核心能力之一，能够有效地与团队成员、客户和合作伙伴进行沟通交流。</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营销管培生需要具备良好的口头和书面表达能力，能够清晰地传达自己的想法和信息，同时能够倾听他人的意见和建议，以达成共识和协作。</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沟通能力</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团队协作能力是营销管培生在工作中不可或缺的重要素质，能够有效地与团队成员协作，共同完成工作任务。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营销管培生需要具备团队合作意识，能够尊重他人、信任团队，与团队成员共同承担责任和任务，同时能够协调和解决团队内部的矛盾和问题。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344" b="2344"/>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创新能力是营销管培生在竞争激烈的市场环境中取得优势的关键能力之一，能够发现并创造新的市场机会和商业模式。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营销管培生需要具备创新思维和创造力，能够不断探索新的市场趋势和客户需求，提出创新的营销策略和方案，同时能够勇于尝试新的方法和手段，不断优化和改进工作流程和效果。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市场洞察能力是营销管培生必备的重要能力之一，能够深入了解市场和客户需求，为企业的营销策略提供有力的支持。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营销管培生需要具备敏锐的市场观察力和分析能力，能够及时发现市场变化和趋势，深入了解客户需求和行为特征，为企业的产品定位、市场推广等提供有价值的建议和方案。</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市场洞察能力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产品知识能力</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产品知识能力是营销管培生必备的基础能力之一，能够深入了解产品的特点和优势，为企业的产品推广和市场拓展提供支持。</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营销管培生需要具备扎实的产品知识和行业背景，能够深入了解产品的技术特点、应用领域和市场前景，同时能够根据客户需求提供专业化的产品解决方案和咨询支持。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营销管培生的职业发展路径</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作为销售助理，是营销管培生初入职场的起点，主要任务是协助销售经理完成日常销售工作。</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总结词</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参加公司组织的培训，提升自己的专业知识和技能。</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培训与提升</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整理客户资料，维护客户信息数据库。</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客户信息管理</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协助销售团队成员处理订单、合同等事务。</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销售支持</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收集市场和竞争对手信息，为销售团队提供支持。</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市场调研</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初级岗位：销售助理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https://d.book118.com/887012054136006042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2024-09-16T04:22:21.999</cp:lastPrinted>
  <dcterms:created xsi:type="dcterms:W3CDTF">2024-09-15T20:22:22Z</dcterms:created>
  <dcterms:modified xsi:type="dcterms:W3CDTF">2024-09-15T20:22:24Z</dcterms:modified>
</cp:coreProperties>
</file>