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63EC15-B95F-4BA6-A3C4-B681CDDB75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933D70-6DFD-445D-9F7B-8A13E79543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1E33DE-F8DC-4EDF-8E98-D0FA17BFE3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6E5A48-25B6-4BCE-AD8D-A333A3501C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0E4B90-50BC-415F-B50F-AD2A20A248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14B791-8E50-41F3-A2A1-491DEDE757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1A9B52-D8B1-4FCA-8EAB-3556A6FB93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FB328B-0A30-4998-BDB1-C9AFEDD5CE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77A8CC-B1A4-49ED-A43F-7EB7C2CC73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3F34FA-CFC6-4E10-80ED-A547926E2A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1CE488-BF44-497B-B1AD-E1FA46A20A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7014011010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在沟通客户需求中发挥组织运营管理和质量控制能力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客户需求理解与沟通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组织运营管理在客户需求沟通中的应用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质量控制能力在客户需求沟通中的体现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成功案例分享与经验总结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未来展望与持续改进计划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通过有效沟通客户需求，确保产品和服务符合客户期望，从而提升客户满意度。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24" r="1252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发挥组织运营管理和质量控制能力，合理配置资源，提高资源利用效率。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通过持续改进产品和服务质量，增强企业在市场中的竞争力。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成果与效益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展示通过发挥组织运营管理和质量控制能力，在满足客户需求方面取得的成果和效益。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沟通协作机制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说明企业与客户之间的沟通协作机制，如定期会议、信息共享、问题反馈与处理等。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质量控制方法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阐述企业在质量控制方面采用的方法，如质量管理体系建设、过程控制、检验与测试等。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客户需求分析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对客户的需求进行深入分析，包括需求的特点、重要性、紧急性等方面。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组织运营管理措施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介绍企业在组织运营方面采取的措施，如项目管理、流程优化、团队建设等。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客户需求理解与沟通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通过市场调研、数据分析等方式，了解客户的行业背景、业务需求、市场趋势等信息。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调研分析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对客户的需求进行深入分析，评估需求的合理性、可行性和优先级。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需求评估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与客户充分沟通，明确项目目标、预期成果和验收标准，确保双方对项目有共同的理解。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深入了解客户需求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有效沟通技巧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倾听能力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积极倾听客户的意见和反馈，理解客户的需求和关注点。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表达清晰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用简洁明了的语言表达自己的观点和建议，避免使用过于专业的术语或复杂的词汇。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及时反馈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在沟通过程中，及时给予客户反馈，确认自己是否正确理解客户的需求，以及是否需要进一步澄清或补充信息。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通过诚信、专业和负责任的态度，赢得客户的信任和尊重。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与客户保持定期沟通，及时了解项目进展情况和客户需求变化，确保项目顺利进行。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保持沟通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关注客户在项目过程中的体验和感受，积极解决客户遇到的问题和困难，提升客户满意度。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关注客户体验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建立良好客户关系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组织运营管理在客户需求沟通中的应用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合理安排时间，确保项目按时交付，同时预留足够的时间以应对可能出现的风险和问题。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根据客户需求和公司战略，制定明确的运营目标和计划。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优先级排序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对项目任务进行优先级排序，确保重要任务得到优先处理。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制定合理运营计划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对现有资源进行评估，了解资源的数量、质量和可用性。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资源评估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根据项目需求和资源评估结果，合理调配资源，确保项目顺利进行。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资源调配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持续监控资源的使用情况，并根据实际情况进行调整和优化，提高资源利用效率。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资源优化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优化资源配置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https://d.book118.com/887014011010006034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2024-09-07T17:58:09.188</cp:lastPrinted>
  <dcterms:created xsi:type="dcterms:W3CDTF">2024-09-07T09:58:09Z</dcterms:created>
  <dcterms:modified xsi:type="dcterms:W3CDTF">2024-09-07T09:58:11Z</dcterms:modified>
</cp:coreProperties>
</file>