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855D6C-61AD-4BE6-BDB1-F7C52F60D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6E03F5-B3E2-4BF0-A368-51953FF9A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38BB02-7D40-41A8-AACA-CF338A773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B44761-1126-48C1-AEFC-DCF8EACFA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1969F1-2C77-40C8-9150-8D5CE124E8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0670A3-589D-4124-8215-14C6A5F9F9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C1E3B1-4411-410C-98D4-E3A67E2FE4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FB7B57-5E31-4FBD-B98B-B02F3841A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577438-7FD2-44DA-A210-650AC730D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493B30-C140-4706-867F-093BC120D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A0716-7935-4A21-8D37-F734472C8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160130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大数据工程应用实践与人才培养研究与应用的发展策略与建议</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大数据工程应用实践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大数据工程应用的发展需要大量掌握大数据技术、具备创新能力和实践经验的人才，而当前人才供给不足，人才培养成为制约大数据工程应用发展的重要因素。</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人才培养的紧迫性</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随着互联网、物联网、云计算等技术的快速发展，大数据已经成为推动社会进步和经济发展的重要力量。</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大数据时代的到来</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大数据工程应用涉及数据采集、存储、处理、分析和应用等多个环节，对于提升企业和组织的决策水平、优化业务流程、创新商业模式具有重要意义。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大数据工程应用的重要性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在大数据工程应用实践和人才培养方面起步较早，已经形成了相对完善的技术体系、应用模式和培养机制。例如，美国制定了《国家大数据研究与发展战略计划》，推动大数据技术在多个领域的应用；同时，高校和企业也积极合作，共同培养大数据人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我国政府对大数据发展高度重视，出台了一系列政策措施，推动大数据产业创新发展。国内高校和科研机构也积极开展大数据工程应用和人才培养研究，取得了一定成果。然而，与发达国家相比，我国在大数据工程应用的深度和广度以及人才培养的数量和质量方面仍存在差距。</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94" r="1259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推动大数据工程应用的发展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通过深入研究大数据工程应用的关键技术、应用模式和典型案例，提出针对性的发展策略和建议，推动大数据工程应用在更多领域和更深层次的应用。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促进人才培养模式的创新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结合国内外大数据工程应用和人才培养的经验和教训，探索适合我国国情的大数据人才培养模式，提高人才培养的质量和效率，为大数据工程应用的发展提供强有力的人才保障。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提升我国在全球大数据领域的竞争力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通过加强大数据工程应用和人才培养的研究与实践，提高我国在全球大数据领域的整体竞争力，推动我国由数据大国向数据强国转变。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大数据工程应用实践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大数据工程意义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大数据工程对于推动经济社会发展、提高政府治理能力、促进企业转型升级等具有重要意义。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大数据工程定义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大数据工程是指利用大数据技术、方法和工具，对数据进行采集、存储、处理、分析和应用等一系列活动的总称。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大数据工程特点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大数据工程具有数据量大、处理速度快、数据类型多样、价值密度低等特点。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大数据工程概述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通过大数据工程对城市交通、环境、安全等方面进行监测和分析，提高城市管理的智能化水平。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智慧城市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医疗健康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95" r="1689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金融科技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利用大数据工程对医疗数据进行挖掘和分析，提高医疗服务的效率和质量。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大数据工程在风险管理、客户画像、精准营销等方面发挥重要作用，推动金融行业的创新发展。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大数据工程应用案例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跨部门协作与沟通</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大数据工程往往涉及多个部门和领域的数据整合和分析，因此需要加强跨部门之间的协作和沟通，确保项目的顺利实施和成果的有效应用。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数据质量管理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在大数据工程中，数据质量直接影响分析结果的准确性和可信度，因此需要加强数据质量管理，包括数据清洗、去重、异常值处理等方面。</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技术选型与团队建设</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针对不同的大数据应用场景，需要选择合适的技术和工具，并组建具备相关技能和经验的团队进行实施。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安全与隐私保护</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在大数据工程中，需要加强数据安全和隐私保护意识，采取相应的技术和措施确保数据安全。同时，也需要关注数据伦理和合规性问题。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大数据工程实践经验与教训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人才培养研究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https://d.book118.com/887016013010006042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2024-09-15T03:39:59.357</cp:lastPrinted>
  <dcterms:created xsi:type="dcterms:W3CDTF">2024-09-14T19:39:59Z</dcterms:created>
  <dcterms:modified xsi:type="dcterms:W3CDTF">2024-09-14T19:40:01Z</dcterms:modified>
</cp:coreProperties>
</file>