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F6D40-C37B-43DF-93A5-5E53B6052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0F6F0-6536-48DD-8831-30647A2F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C1A30-7596-45DA-A50F-2B5FD524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22E01-9F97-4379-957E-A517467F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A8798-858E-4C65-90EB-18B815B3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917B4-E64A-409E-AE36-B87052C0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B52A1-D064-49CC-AFFA-44734F03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BC15C-4CB5-4040-912C-65B4AD5A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AE397-ECEE-4A02-A293-1A92E938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20457-8506-4749-8723-09C4ADC1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3DE7-17F2-45FF-B724-892B64088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006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农村信息化服务平台的跨界合作与发展模式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跨界合作的理论基础与实践探索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农村信息化服务平台的发展模式研究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跨界合作对农村信息化服务平台的影响分析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农村信息化服务平台跨界合作的策略与建议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随着互联网技术的快速发展，信息化已经渗透到各个领域，农村信息化服务平台的建设与发展成为推动农村现代化的重要手段。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信息化时代来临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由于历史、经济、文化等多方面原因，城乡之间存在较大的数字鸿沟，农村信息化服务平台的建设有助于缩小这一差距，促进城乡协调发展。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城乡数字鸿沟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农业现代化是国家现代化的重要组成部分，农村信息化服务平台可以为农业生产提供精准化、智能化的服务，提高农业生产效率和质量。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87" r="132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发达国家在农村信息化服务平台建设方面起步较早，已经形成了较为完善的信息化服务体系，为农业生产提供了全方位的支持。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近年来，我国农村信息化服务平台建设取得了显著进展，但仍存在一些问题，如平台功能单一、服务内容不够丰富、农民使用意愿不高等。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未来农村信息化服务平台将向综合化、智能化、个性化方向发展，更加注重与农业产业链的深度融合。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通过深入研究农村信息化服务平台的建设与发展模式，为政府和企业提供有针对性的政策建议和实践指导，推动农村信息化发展。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推动农村信息化发展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农村信息化服务平台可以为农业生产提供精准化、智能化的服务，提高农业生产效率和质量，进而促进农业现代化。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通过农村信息化服务平台的建设与发展，缩小城乡之间的数字鸿沟，促进城乡协调发展，实现社会公平与和谐。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缩小城乡数字鸿沟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0" b="16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指利用信息技术手段，整合农村各类资源，为农民、农业企业和政府等提供信息发布、交流、交易等服务的综合性平台。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包括农业信息发布、农产品交易、农业科技推广、农村金融服务、农村物流服务等。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经历了从单一信息服务到综合信息服务的转变，从传统的线下服务向线上线下融合发展的过程。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目前，农村信息化服务平台已经形成了包括政府主导、企业参与、农民受益的多元化发展格局，为农村经济发展和社会进步提供了有力支撑。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主要包括农民信息素质不高、信息化基础设施薄弱、信息服务体系不完善等问题。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随着国家政策的扶持和互联网技术的不断发展，农村信息化服务平台迎来了前所未有的发展机遇，如农村电商的兴起、农业大数据的应用等。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跨界合作的理论基础与实践探索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08" r="12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指不同领域、不同行业、不同地域的组织或个人，通过资源共享、优势互补、协同创新等方式，实现共同发展的合作模式。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包括跨行业合作、跨地域合作、跨领域合作等多个层面，旨在打破传统界限，促进资源优化配置和创新能力提升。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包括产业链整合、产学研合作、政企合作、国际合作等多种模式，可根据实际情况灵活选择。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需要建立有效的沟通机制、协调机制、利益分配机制和风险管理机制，以确保合作的顺利进行和持续发展。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跨界合作的模式与机制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指为农村地区提供信息化服务的综合性平台，包括农业信息化、农村电商、农村公共服务等内容。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跨界合作在农村信息化服务平台中的应用方式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可以引入互联网企业、电商平台、金融机构等合作伙伴，共同推进农村信息化服务平台的建设和运营，提升服务质量和效率。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跨界合作在农村信息化服务平台中的实践案例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如阿里巴巴的农村淘宝项目，通过与当地政府、物流企业等合作，构建起了覆盖农村地区的电商服务体系。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跨界合作在农村信息化服务平台中的应用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https://d.book118.com/887020065026006033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2024-09-06T09:28:10.603</cp:lastPrinted>
  <dcterms:created xsi:type="dcterms:W3CDTF">2024-09-06T01:28:10Z</dcterms:created>
  <dcterms:modified xsi:type="dcterms:W3CDTF">2024-09-06T01:28:12Z</dcterms:modified>
</cp:coreProperties>
</file>