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434FDD-1278-4496-AC6A-780D0610AA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226D0B-FE95-42AC-A471-4979F22FC2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137F29-65BA-4601-95C6-53BB7F8A68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083BD4-512D-48AA-AF5B-76E9D585B9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538469-521C-4BF8-BB76-B31A000047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6CCA23-50CA-41C8-8264-2DFBC6ADDA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434CB28-F786-4787-893F-29133A8696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731669-E262-491A-AA4A-EEF05587B3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59E06B-87EF-447B-856C-4E3227CB41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EB5CBF-DD88-45ED-934F-8A0CE5B00A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F3C36C-FFE7-48DC-A1CD-04771F906A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7021106100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乡村信息化服务平台建设方案培训课程目标与重点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23166" y="5720870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798437" y="572087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课程背景与目标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乡村信息化服务平台概述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平台建设方案详解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平台运营管理与推广策略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政策法规支持与行业标准解读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实践案例分析：成功乡村信息化服务平台案例分享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课程总结与展望未来发展趋势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课程背景与目标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乡村信息化现状及挑战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信息化水平滞后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当前，我国乡村地区信息化水平相对较低，互联网普及率和信息技术应用程度有限。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信息不对称问题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乡村地区信息不对称问题突出，农民获取市场信息的渠道有限，制约了农业生产与农村经济发展。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数字化服务需求迫切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随着乡村振兴战略的深入实施，乡村地区对数字化服务的需求日益迫切，需要加快信息化服务平台建设。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通过信息化服务平台建设，可以推动乡村地区产业转型升级，提高农业生产效率，促进乡村经济发展。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促进乡村经济发展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信息化服务平台可以为农民提供便捷的信息服务，改善农民生活条件，提升农民生活水平。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提升农民生活水平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9500" r="29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加快乡村信息化进程，有助于缩小城乡数字鸿沟，推动城乡融合发展。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推动城乡融合发展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服务平台建设意义与价值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培养信息化意识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掌握基本操作技能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了解相关政策法规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提升综合应用能力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培训课程目标设定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7592" r="17592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通过课程学习，使学员充分认识到信息化对乡村发展的重要性，树立信息化意识。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通过实践操作和案例分析等方式，使学员掌握信息化服务平台的基本操作技能。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介绍国家及地方政府关于乡村信息化的政策法规，使学员了解政策背景和支持措施。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通过综合实践项目设计等方式，提升学员将信息化技术应用于乡村发展的综合应用能力。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乡村信息化服务平台概述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平台将提供农业政策、市场动态、农业科技等信息的发布，同时支持农民、农业专家、政府部门等多方主体的在线交流。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信息发布与交流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集成农业技术知识库，为农民提供种植、养殖等方面的技术咨询与指导服务。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农业技术服务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搭建农产品电商平台，支持农产品在线销售、物流配送等功能，促进农产品流通。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农产品电商服务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接入金融服务机构，为农民提供贷款、保险等金融服务支持。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农村金融服务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平台功能与定位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2587" b="1258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采用云计算技术，实现平台的高可用性、弹性扩展和按需付费。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云计算技术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采用微服务架构，实现平台功能的模块化、松耦合和易于扩展。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微服务架构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运用大数据分析技术，对平台数据进行挖掘和分析，为政府决策、农业生产等提供支持。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大数据分析技术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运用移动互联网技术，开发手机APP、微信小程序等移动端应用，方便农民随时随地使用平台服务。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移动互联网技术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技术架构与选型依据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采用SSL/TLS等加密技术，确保数据传输过程中的安全性。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数据加密传输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数据备份与恢复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访问控制与权限管理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安全审计与监控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定期对平台数据进行备份，并制定详细的数据恢复计划，确保数据的完整性和可用性。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建立完善的访问控制机制和权限管理体系，防止未经授权的访问和数据泄露。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实施全面的安全审计和监控机制，及时发现并处置安全威胁和漏洞。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数据安全保障措施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平台建设方案详解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131" r="1013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包括服务器、存储设备、网络设备等硬件设备的选型和配置，确保平台的稳定性和可扩展性。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通过升级网络设备、提高网络带宽、优化网络架构等方式，提升乡村地区的网络质量和覆盖范围，为信息化服务提供可靠的网络支持。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基础设施搭建及网络环境优化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网络环境优化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基础设施建设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应用系统开发流程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包括需求分析、系统设计、编码实现、测试验收等阶段，确保应用系统的质量和功能符合实际需求。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关键技术点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涉及云计算、大数据、物联网等技术的应用，包括数据处理、数据分析、数据可视化等方面的技术选型和实践，提高应用系统的性能和智能化水平。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应用系统开发流程及关键技术点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通过数据采集、清洗、整合等方式，将分散在各部门、各系统的数据资源进行集中管理，形成统一的数据资源池。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数据资源整合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制定数据共享的标准和规范，明确数据共享的范围和方式，推动数据资源在乡村信息化服务平台上的共享和应用，提高数据的利用效率和价值。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数据共享策略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数据资源整合共享策略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平台运营管理与推广策略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https://d.book118.com/887021106100006031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2024-09-03T17:08:38.282</cp:lastPrinted>
  <dcterms:created xsi:type="dcterms:W3CDTF">2024-09-03T09:08:38Z</dcterms:created>
  <dcterms:modified xsi:type="dcterms:W3CDTF">2024-09-03T09:08:40Z</dcterms:modified>
</cp:coreProperties>
</file>