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F8F271-398A-44F8-8162-539352C58C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A66D0A-F44A-47A1-AD80-14B4E88E2F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35AA8A-5837-478A-95AE-A70BCAAADB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A3792C-0C58-43FE-A6DB-7A59B3A70B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49EC53-FC5A-4153-BF46-41D4111E71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E01E87-E808-4571-BFFF-A628EADE35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16D651-D9D4-45EB-8066-7FBEF9CEBD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4EC5A6-0039-4B95-81D8-C2977902FF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4E5065-E517-49C6-886D-D0E9BE1B6E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F7D193-B81D-440C-A927-16E5FC03A1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288E86-840F-482C-9169-B1A1DFAEFD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702203004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基于物流网络需求的结构规划设计案例研究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物流网络需求分析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结构规划设计理论与方法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基于物流网络需求的结构规划设计案例研究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结构规划设计方案评价与优化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299" b="122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373" b="537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研究背景和意义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物流网络需求增长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随着电子商务和全球化的发展，物流网络需求迅速增长，对物流网络的结构规划设计提出了更高的要求。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结构规划设计的重要性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结构规划设计是物流网络优化的关键，它能够提高物流效率、降低物流成本、增强物流网络的可靠性和灵活性。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研究意义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通过案例研究，探讨基于物流网络需求的结构规划设计的理论和方法，为物流网络的优化提供借鉴和指导。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国内在物流网络结构规划设计方面取得了一定的研究成果，但主要集中在理论和方法的研究上，实际应用相对较少。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国外在物流网络结构规划设计方面研究较为深入，不仅注重理论和方法的研究，还注重实际应用和案例分析。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未来物流网络结构规划设计将更加注重智能化、绿色化和柔性化的发展，同时还将加强与其他领域的交叉融合。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研究目的和内容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通过案例研究，探讨基于物流网络需求的结构规划设计的理论和方法，为物流网络的优化提供借鉴和指导。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研究内容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首先分析物流网络的需求特点和发展趋势，然后探讨结构规划设计的原则和方法，接着通过案例研究验证理论和方法的有效性，最后提出改进和优化建议。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物流网络需求分析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物流网络概述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通常由核心层、汇聚层和接入层组成，各层级节点间通过物流线路连接，形成复杂的网络结构。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物流网络结构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由物流节点（如仓库、配送中心、港口等）和物流线路（如公路、铁路、水路等）组成的，用于实现物品从供应地向接收地实体流动的网络系统。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物流网络定义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包括运输、仓储、装卸搬运、包装、流通加工、配送和信息处理等。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物流网络功能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物流需求特点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多样性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物流需求涉及各种类型的产品和服务，从工业原料到最终消费品，从大宗货物到小件包裹，需求差异大。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时效性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许多物流需求对时间有严格要求，如生鲜食品、紧急医疗用品等，需要在短时间内送达。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不确定性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由于市场波动、天气变化等因素，物流需求存在较大的不确定性，难以准确预测。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复杂性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物流网络涉及多个环节和参与者，包括供应商、制造商、批发商、零售商和最终消费者等，使得物流需求呈现出复杂性。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调查分析法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通过问卷调查、访谈、观察等方式收集物流需求数据，并进行统计分析，以揭示需求特点和规律。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仿真模拟法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通过建立物流网络仿真模型，模拟实际物流运作过程，以评估不同设计方案对物流需求的满足程度。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优化算法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运用数学优化算法（如线性规划、整数规划等）对物流网络进行优化设计，以实现成本最小化、时间最短化等目标。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历史数据法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利用历史物流数据进行分析和预测，以了解物流需求的长期趋势和周期性变化。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物流网络需求分析方法和工具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结构规划设计理论与方法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结构规划设计是物流网络优化的重要环节，通过对物流网络中的节点、线路、流量等要素进行合理规划和设计，以实现物流网络的高效、经济、可靠运行。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结构规划设计的定义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结构规划设计的目标是构建一个高效、灵活、可扩展的物流网络，以满足不断变化的市场需求和客户要求，同时降低物流成本、提高物流效率和服务质量。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结构规划设计的目标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结构规划设计概述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设施选址理论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设施选址是物流网络结构规划设计的核心问题之一，通过运用数学方法和计算机技术，对设施的地理位置、数量、规模等进行优化决策，以实现物流成本最小化和效益最大化。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运输路径优化理论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运输路径优化是物流网络结构规划设计的另一个重要问题，通过运用运筹学、图论等数学工具，对运输路径进行合理规划和优化，以减少运输时间、降低成本和提高运输效率。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库存控制理论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库存控制是物流网络结构规划设计中不可忽视的一环，通过运用概率论、统计学等方法，对库存进行合理规划和控制，以实现库存成本最小化和服务水平最大化。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结构规划设计理论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https://d.book118.com/887022030041006030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2024-09-01T19:22:49.978</cp:lastPrinted>
  <dcterms:created xsi:type="dcterms:W3CDTF">2024-09-01T11:22:49Z</dcterms:created>
  <dcterms:modified xsi:type="dcterms:W3CDTF">2024-09-01T11:22:52Z</dcterms:modified>
</cp:coreProperties>
</file>