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BF4CAE-53FC-44E1-903C-8EBFD0AEF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AAF9D-30D1-457E-82C0-59D722A6B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6B42D3-D8C5-4F20-AC3D-F63FAF556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87F00A-646F-4DDC-826B-0184C2C76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AB07D4-81F8-4A4E-BA42-065EE4491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F32F22-57A6-49FB-AAC2-386A9467D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9B8CF1-DAE9-4EEA-A079-3055EB077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69B3C1-5F46-4745-8306-FE678EFEC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DAC0F3-F66B-4BAC-88AE-A18AB865A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C7BB05-4591-408E-AFEE-4E861AFB6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992A00-B435-4882-A690-B965D987A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02313205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员工安全知识培训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安全基础知识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消防安全知识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交通安全知识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职业健康与个人防护知识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安全意识培养与行为习惯养成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员工安全意识是保障企业正常运转和员工生命安全的重要前提。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减少安全事故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542" b="14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542" r="11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提高员工安全意识有助于减少企业安全事故的发生，降低事故损失。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员工安全意识的提高有助于提升企业的形象和声誉。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员工安全意识的重要性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培训目的与目标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提高员工安全意识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通过培训，使员工充分认识到安全工作的重要性，增强安全意识。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掌握安全操作规程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使员工了解并掌握所在岗位的安全操作规程，确保工作过程中的安全。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预防和处理安全事故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培训员工如何预防和处理安全事故，降低事故损失。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涉及危险源的岗位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如生产、设备、仓库等涉及危险源的岗位，需要重点培训。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其他需要关注安全的岗位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如办公室、财务等非生产岗位，也需要关注安全问题，进行相应的培训。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全体员工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包括新入职员工、在岗员工以及转岗员工等。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培训对象与范围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659" r="3365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如事故、隐患、危险源、风险等，对这些术语进行定义和解释，帮助员工理解安全领域的基本概念。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安全术语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强调安全意识的重要性，如何将安全意识贯穿到日常工作中，以及如何提高员工的安全意识。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安全术语与概念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详细解释公司的安全规章制度，包括员工的安全职责、安全操作规程、应急预案等，确保员工了解并遵守。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强调规章制度的执行力度，如何通过有效的监督和检查，确保员工遵守规章制度，降低事故发生的概率。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安全规章制度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规章制度执行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规章制度解读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教授员工如何识别工作场所中的危险源，如设备故障、化学品泄漏、高处作业等，以及如何避免或减少潜在的风险。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危险源辨识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介绍风险评估的方法和步骤，如风险矩阵、风险指数等，帮助员工了解如何对危险源进行评估，并采取相应的措施降低风险。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危险源辨识与风险评估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消防安全知识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750" r="15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遵守安全规定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遵守公司或组织的安全规定，不私拉乱接电线，不使用违规电器。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定期检查电线电器设备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确保电线电器设备完好无损，避免因老化、破损等原因引发火灾。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禁止乱丢烟蒂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在禁烟区域或指定吸烟区域吸烟，并确保烟蒂完全熄灭。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火灾预防措施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不同类型的灭火器适用于不同的火灾类型，如干粉灭火器适用于扑灭固体、液体、气体火灾，而泡沫灭火器则适用于液体火灾。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了解灭火器类型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在使用灭火器时，应先拔掉保险销，然后握住喷管对准火源，最后按下压把进行灭火。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掌握正确使用方法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在使用灭火器时，应注意自身安全，避免被火烧伤或吸入有害气体。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注意安全事项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灭火器使用方法及注意事项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https://d.book118.com/887023132051006034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2024-09-08T04:47:07.926</cp:lastPrinted>
  <dcterms:created xsi:type="dcterms:W3CDTF">2024-09-07T20:47:07Z</dcterms:created>
  <dcterms:modified xsi:type="dcterms:W3CDTF">2024-09-07T20:47:10Z</dcterms:modified>
</cp:coreProperties>
</file>