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432A0-CAB9-4588-8CAC-3838CFA8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6D591-27F4-4CD5-8A7F-28138777D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6CDE3-4480-40BC-8426-9184E703B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1522BB-4831-40B6-A122-851CAB5D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01E607-A30C-471B-A2F5-BF8B1052F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29991-6B15-4AE0-882F-DFC67D112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CF1A4-5F7C-48AB-ACD5-28A18D7A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53C08-3361-45FE-909F-675A2577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C96CA6-ECBD-49B3-B6DA-9DE52817F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9773E-947D-4001-A0E4-0153AB5AE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EFF20-F173-4205-BFB9-C3198817E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24026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网络危害警示教育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防范网络诈骗技巧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网络危害现状与趋势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近年来，网络攻击事件数量呈指数级增长，企业和个人用户面临巨大威胁。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攻击手段多样化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攻击后果严重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6292" b="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网络攻击手段不断翻新，包括钓鱼攻击、勒索软件、分布式拒绝服务等，让人防不胜防。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网络攻击可能导致数据泄露、系统瘫痪、财务损失等严重后果，对个人和企业造成巨大损失。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网络攻击事件频发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互联网上充斥着大量恶意软件，包括病毒、蠕虫、木马等，用户稍有不慎就可能中招。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恶意软件数量庞大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恶意软件通过电子邮件、恶意网站、社交媒体等多种方式进行传播，扩散速度极快。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传播方式多样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恶意软件不仅破坏计算机系统，还可能窃取用户隐私信息、操控用户设备，造成更为严重的危害。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危害程度加深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恶意软件传播迅速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224" b="122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个人信息泄露风险加大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信息泄露事件频发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近年来，个人信息泄露事件层出不穷，涉及金融、医疗、教育等多个领域。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泄露途径增多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个人信息泄露途径包括黑客攻击、内部泄露、供应链风险等多种方式，保护难度加大。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后果日益严重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个人信息泄露可能导致身份盗用、诈骗等严重后果，给用户带来极大的不便和损失。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犯罪组织化趋势明显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网络犯罪逐渐呈现出组织化、团伙化的趋势，犯罪分子相互勾结，共同实施犯罪行为。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跨国犯罪日益猖獗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网络犯罪往往跨越国界，犯罪分子利用互联网实施跨国犯罪活动，给国际执法合作带来巨大挑战。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犯罪手段高技术化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网络犯罪手段越来越复杂，利用先进的黑客技术和工具实施攻击，让人难以防范。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网络犯罪手段不断翻新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网络安全意识培养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关注网络安全动态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关注网络安全领域的最新动态，了解最新的网络威胁和攻击手段，及时调整自己的安全策略。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意识到网络安全的重要性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了解网络安全对个人、家庭和社会的重要性，提高对网络威胁的警觉性。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学习网络安全知识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积极学习网络安全相关法律法规、安全技术和安全事件案例，增强自身网络安全知识储备。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提高网络安全防范意识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学会识别网络钓鱼邮件、网站和链接，避免泄露个人信息或下载恶意软件。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识别网络钓鱼攻击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了解恶意软件的特征和传播途径，学会使用安全软件检测和清除恶意软件。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识别恶意软件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083" b="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学会识别网络诈骗、网络传销等欺诈行为，避免上当受骗。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识别网络欺诈行为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学会识别网络风险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不随意点击陌生链接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不轻易点击来自陌生人或不可信来源的链接，避免访问恶意网站或下载恶意软件。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不泄露个人信息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不在不可信的网站或应用上泄露个人信息，如姓名、地址、电话号码等。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定期备份重要数据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定期备份重要文件和数据，以防数据丢失或被恶意攻击者窃取。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养成良好上网习惯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安装和更新安全软件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安装可靠的安全软件，并定期更新病毒库和安全补丁，确保计算机免受恶意软件的侵害。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定期扫描和清除恶意软件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定期使用安全软件扫描计算机，检测和清除可能存在的恶意软件。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更新操作系统和应用程序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定期更新操作系统和应用程序，以修复可能存在的安全漏洞。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及时更新安全软件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43" r="32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59" r="2885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密码是保护个人信息安全的第一道防线，强化密码安全意识至关重要。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采用高强度密码，包括大小写字母、数字和特殊字符的组合，避免使用容易猜到的单词或短语。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强化密码安全意识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95" b="108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定期更换密码可以降低账户被盗用的风险，备份密码则可以在忘记密码时快速找回。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每3-6个月更换一次密码，并将新密码妥善保管在安全的地方，如密码管理器。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定期更换密码并备份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个人信息的泄露可能会导致身份盗窃、网络诈骗等严重后果。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避免在公共场合、不可信的网站或应用中透露个人信息，如姓名、地址、电话号码等。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不轻易透露个人信息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https://d.book118.com/887024026020006035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2024-09-09T09:26:21.284</cp:lastPrinted>
  <dcterms:created xsi:type="dcterms:W3CDTF">2024-09-09T01:26:21Z</dcterms:created>
  <dcterms:modified xsi:type="dcterms:W3CDTF">2024-09-09T01:26:23Z</dcterms:modified>
</cp:coreProperties>
</file>