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E5B62-F0AF-402E-B96F-864FC9097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EF569-F318-403E-B217-7277FA56F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84DBF-D00F-434E-AF38-008BDC164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471FC-51B3-48D3-9EF1-DCA6B7413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369F8C-3572-4F0D-B4D2-239125DC2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B665A1-456D-45B4-91BE-047A56B49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D28537-521A-43F3-B55A-F0F55CC0B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43E41-B1EC-478D-BDCE-E776CBE00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E3ACC-91C8-4ABB-B3B6-EE648560F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73E1F-A4A0-417F-AAFE-436334489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B5004-D6B6-488C-B1F4-E6F896BBF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24164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危机处理与应急管理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危机概述与应急管理重要性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预警机制建立与完善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现场指挥与协调能力培养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资源调配与后勤保障策略部署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总结经验教训，持续改进提高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危机概述与应急管理重要性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危机是一种突发、紧急、高度不确定性的情境，可能对组织、社会或个人的安全、声誉、利益等方面造成严重影响。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根据性质和影响范围，危机可分为自然灾害、事故灾难、公共卫生事件、社会安全事件等四大类。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应急管理通过预防和应对突发事件，保障公众生命财产安全，维护社会稳定。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保障公共安全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提升政府形象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有效的应急管理能够减少突发事件对经济的冲击，保障经济持续稳定发展。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政府在应急管理中的表现直接关系到其形象和公信力，有效的应急管理能够提升政府形象。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应急管理在现代社会中作用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法律法规对应急管理要求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建立健全应急管理体制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国家要求各级政府建立健全应急管理体制，明确各部门职责，形成统一指挥、协调有序的应急管理机制。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制定完善应急预案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各级政府和有关部门应制定完善应急预案，明确应对突发事件的措施和程序，提高应对能力。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加强应急队伍建设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国家鼓励和支持应急队伍建设，提高应急救援能力，确保在突发事件发生时能够及时有效地进行处置。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预警机制建立与完善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利用专家经验、知识和判断力，对潜在风险进行识别、分析和评估。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运用数学模型、统计分析等方法，对风险进行量化评估，确定风险等级。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通过问卷调查、访谈、案例分析等手段，对风险进行定性描述和评估。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风险识别与评估方法论述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利用电视、广播、报纸等传统媒体发布预警信息，覆盖广泛人群。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958" b="6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运用微博、微信、抖音等社交媒体平台，快速传播预警信息，提高信息时效性。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建立专用预警系统，如地震预警系统、气象预警系统等，实现精准预警。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专用预警系统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预警信息发布渠道拓展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加强监测网络建设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强化数据分析能力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加强预警信息传播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完善预警联动机制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提升预警准确性和时效性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完善监测网络布局，提高监测数据准确性和时效性。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运用大数据、人工智能等技术手段，提高数据分析能力和预警准确性。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优化预警信息发布流程，提高预警信息传播效率和覆盖面。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建立健全多部门、多层级之间的预警联动机制，确保预警信息及时响应和有效处置。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针对地震、洪水、台风等自然灾害，制定预警、疏散、救援和恢复等环节的详细应对措施。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自然灾害类预案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针对火灾、爆炸、交通事故等事故灾难，明确现场处置、医疗救护、安全防护等方面的应急措施。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事故灾难类预案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针对传染病疫情、食品安全事件等公共卫生事件，制定病例发现、报告、隔离、治疗以及社会防控等方面的应急预案。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公共卫生事件类预案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针对恐怖袭击、群体性事件等社会安全事件，明确情报收集、研判预警、现场处置、恢复秩序等方面的应急措施。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社会安全事件类预案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针对不同类型危机制定相应预案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相关部门和机构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根据预案要求，明确各自在危机处理中的职责和任务，包括预警发布、现场处置、资源调配、信息发布等方面。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负责应急预案的制定、更新和演练，协调各方资源，确保应急响应的及时性和有效性。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社会组织和公众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积极参与危机应对，提供必要的支持和协助，如志愿者组织、社区组织等。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明确各部门职责和协作方式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https://d.book118.com/887024164041006030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2024-09-01T19:23:36.688</cp:lastPrinted>
  <dcterms:created xsi:type="dcterms:W3CDTF">2024-09-01T11:23:36Z</dcterms:created>
  <dcterms:modified xsi:type="dcterms:W3CDTF">2024-09-01T11:23:38Z</dcterms:modified>
</cp:coreProperties>
</file>