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41E09-D56F-40F5-BD32-30735FC4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72158-2C66-49C0-9635-BF9700BF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7E71-2284-4449-9F39-E857B9D0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57A5E-35C7-4243-82FA-CDD07A66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2DE86-F5A3-4325-A215-2C1D7B72F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554D4-A2B7-4061-9F0A-66B5ECAD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F5F8D-A6B0-45C7-A1CE-548E4FA9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9B4E1-5121-42E9-B37E-1C82721CF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C5E90-1EEB-4174-B1D0-E9CD3324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2B322-3A4C-4373-9F54-F5FE108A5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C5D84-A1F5-4F1B-9626-147385CD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500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出行前的车辆安全检查要点分享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车辆外观及车身检查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发动机舱内部件检查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底盘悬挂系统检查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内饰功能及舒适性配置检查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行车安全相关装备检查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67" r="272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出行前进行车辆安全检查，目的是为了确保车辆在行驶过程中保持良好的工作状态，提高行车安全性。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确保行车安全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通过检查及时发现并处理潜在的安全隐患，可以预防意外事故的发生，保护自己和他人的生命财产安全。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预防意外事故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对车辆进行全面检查，可以提前发现并解决潜在的故障，降低在行驶过程中出现故障的概率。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通过检查确保车辆处于良好的工作状态，可以减少行车过程中的故障和延误，提高行车效率。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提高行车效率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减少故障发生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车辆外观及车身检查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车辆底部的防护装置完好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检查底盘装甲、防护板等，确保没有破损或脱落，以保护车辆底部免受损坏。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车身无明显刮痕或碰撞痕迹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确保车身表面光滑，没有明显的划痕或碰撞造成的凹陷、凸起。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车身无锈迹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检查车身各部位，确保没有锈迹或腐蚀现象，这可能影响车身强度和安全性。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车身完好性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车漆无异常颜色变化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观察车漆是否有异常的颜色变化，如变色、斑点等，这可能是车漆受到腐蚀或损伤的表现。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车漆表面光滑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车漆表面应光滑、平整，无气泡、龟裂等现象，以确保车辆外观的美观和保护车体。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车漆状况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24" r="219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检查挡风玻璃是否完好无裂纹、破碎等现象，确保视线清晰。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挡风玻璃完好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检查前大灯、转向灯、刹车灯等是否工作正常，确保夜间和恶劣天气行车的安全性。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车灯工作正常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玻璃及车灯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发动机舱内部件检查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检查机油是否充足，机油颜色是否正常，机油质量是否良好。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机油是发动机正常运转的润滑剂，通过检查机油的液位和状态，可以判断发动机的润滑情况。如果机油不足，可能会导致发动机过度磨损；如果机油变质，可能会导致发动机故障。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发动机机油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检查冷却液是否充足，散热器是否清洁，冷却液是否循环良好。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液和散热器是保持发动机正常工作温度的关键部件。通过检查冷却液的液位和颜色，以及散热器的清洁程度和冷却液的循环情况，可以判断发动机的工作状态。如果冷却液不足或散热器堵塞，可能会导致发动机过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冷却液与散热器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检查皮带是否松动、磨损或断裂，张紧度是否适中。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皮带是连接发动机和发电机、压缩机等附件的重要部件。通过检查皮带的张紧度和磨损情况，可以判断附件的工作状态。如果皮带松动或磨损严重，可能会导致附件工作异常或发动机故障。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皮带张紧度及磨损情况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底盘悬挂系统检查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悬挂系统是车辆行驶中的重要组成部分，负责吸收和缓冲来自路面的冲击。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检查悬挂系统是否完好，包括减震器、弹簧、悬挂臂等部件是否正常工作，有无损坏或老化现象。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如果发现悬挂部件存在异常，应及时维修或更换，以确保车辆行驶稳定性和安全性。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悬挂系统完好性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https://d.book118.com/887025000041006030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2024-09-01T19:23:38.102</cp:lastPrinted>
  <dcterms:created xsi:type="dcterms:W3CDTF">2024-09-01T11:23:38Z</dcterms:created>
  <dcterms:modified xsi:type="dcterms:W3CDTF">2024-09-01T11:23:39Z</dcterms:modified>
</cp:coreProperties>
</file>