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16EEF5-1B99-429B-817C-80EFD8E765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F4CFE3-97C2-4966-8144-16F5B4EFE3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4A8696-6493-40C2-8C80-DCDED53C9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6C3B67-AB7A-4D0A-9744-6BF951E0EA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9A902E-8895-4799-BC27-D7001BB9001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E842D0-209A-487A-A970-FA14FB3632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9CACB9-B06B-4EC2-B618-E9DA350D7D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A9B96F-42E6-45A0-9ABB-295851D9F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47E20D-22E5-472C-A015-72A10CF5C5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27A278-53CD-44E5-A20C-EF6C8F6619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6FD663-F30E-4DC5-8C45-1C73DB024B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8702503212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小米品牌战略群组分析报告</a:t>
            </a:r>
            <a:endParaRPr lang="en-US" sz="1100"/>
          </a:p>
        </p:txBody>
      </p:sp>
      <p:grpSp>
        <p:nvGrpSpPr>
          <p:cNvPr id="3" name="Group 3"/>
          <p:cNvGrpSpPr/>
          <p:nvPr/>
        </p:nvGrpSpPr>
        <p:grpSpPr>
          <a:xfrm>
            <a:off x="2739291" y="3540703"/>
            <a:ext cx="6713418" cy="489827"/>
            <a:chOff x="2739291" y="3540703"/>
            <a:chExt cx="6713418" cy="489827"/>
          </a:xfrm>
        </p:grpSpPr>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小米品牌战略群组概述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小米品牌战略群组分析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小米品牌战略群组竞争分析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小米品牌战略群组未来发展建议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深入分析小米品牌战略群组的构成、特点及竞争优势，为企业在市场竞争中制定有效的品牌战略提供决策依据。</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随着科技行业的迅速发展，品牌战略在市场竞争中的作用日益凸显。小米作为国内知名科技企业，其品牌战略群组的布局和实施效果对于企业发展和市场地位具有重要影响。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本报告主要针对小米品牌战略群组的构成、特点、竞争优势及未来发展进行深入分析。</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限制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由于数据获取的限制，部分细分市场的分析可能不够详尽，需要进一步的数据支持和分析。同时，对于品牌战略的实施效果，本报告主要基于现有数据进行静态分析，未能全面反映市场动态变化的影响。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小米品牌战略群组概述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163" r="18163"/>
          <a:stretch>
            <a:fillRect/>
          </a:stretch>
        </p:blipFill>
        <p:spPr>
          <a:xfrm>
            <a:off x="3909691" y="1250241"/>
            <a:ext cx="7848601"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品牌战略群组的定义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品牌战略群组是指具有共同或类似战略特征的品牌组成的群体，这些品牌在市场定位、目标消费者、产品定价等方面具有相似性。</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品牌战略群组的概念有助于企业更好地理解市场竞争格局，制定针对性的营销策略，提升品牌竞争力和市场份额。</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小米品牌战略群组的特点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价格亲民</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小米品牌战略群组的产品定价相对较低，注重性价比，以满足大众消费者的需求。</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技术创新</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小米品牌战略群组注重技术创新，不断推出具有科技感和高性能的产品，提升品牌形象和市场竞争力。</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多元化产品线</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小米品牌战略群组涵盖了多个领域，如智能手机、智能家居、智能硬件等，形成了多元化的产品线，满足不同消费者的需求。</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互联网营销</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小米品牌战略群组采用互联网营销策略，通过线上渠道销售产品，与消费者进行互动和沟通，提升品牌知名度和忠诚度。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小米品牌战略群组分析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市场定位</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定位中低端市场</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小米手机以高性价比著称，主要面向中低端市场，满足广大消费者对价格实惠、性能优良的智能手机的需求。</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追求极致体验</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小米不仅注重价格，更重视用户体验，致力于提供高品质、高性价比的产品，满足用户对性能和品质的追求。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目标客户</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小米手机主要面向年轻消费群体，特别是学生和年轻白领，他们注重时尚、追求性价比，对科技产品充满热情。</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年轻消费群体</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小米通过互联网营销手段，吸引了大量线上用户，特别是通过电商平台销售，吸引了大量网购用户。</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线上用户</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252" b="425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小米注重产品创新，不断推出具有差异化竞争力的新品，满足消费者对新鲜感和高性能的追求。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小米不仅局限于手机业务，还拓展到智能家居、穿戴设备等领域，构建了一个完整的生态链，提供一站式智能生活解决方案。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生态链布局</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创新驱动</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小米采用低价策略，通过降低成本、提高效率等方式，提供价格实惠的产品，吸引价格敏感的消费者。</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性价比优势</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小米手机以高性价比著称，通过提供高性能、高品质的产品，让消费者感受到物超所值。</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低价策略</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https://d.book118.com/887025032122006034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2024-09-08T15:02:39.738</cp:lastPrinted>
  <dcterms:created xsi:type="dcterms:W3CDTF">2024-09-08T07:02:39Z</dcterms:created>
  <dcterms:modified xsi:type="dcterms:W3CDTF">2024-09-08T07:02:41Z</dcterms:modified>
</cp:coreProperties>
</file>