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E04F8-A2DF-450A-816E-F17E08D8B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9734C-359F-4990-91E0-22923EA39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3C954-15A5-42F9-A6A3-5CA38F73E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8AAD2-9A6A-4F56-AC13-8339E04F6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171EC5-89EE-4A1D-86C2-3C9618FCF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8E30D1-B334-45F4-9823-109A3CDEB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9E9244-328B-404E-83EB-3BAF99BA2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EEED1-8E6E-4A04-B2BE-311068D32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61FD8-3EA7-42B0-A848-49B4FA12F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CF0C1-4AAE-4830-9EFA-04007BF2E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67CED-39D5-4C7E-A47D-1E75EA2D7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251110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社会变迁和社会现代化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社会变迁与社会现代化关系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当代中国社会变迁与现代化进程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社会变迁对社会现代化影响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社会现代化对社会变迁推动作用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社会变迁概述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158" b="131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社会变迁是指社会结构、社会制度、社会文化、社会价值观念等方面发生的重大变化。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社会变迁的内涵包括社会各个方面的变革，如经济、政治、文化、科技等。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变迁原因及动力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社会变迁的原因包括自然环境的变化、人口的增长和迁移、技术的进步和创新、经济的发展和全球化等。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社会变迁的动力来自于社会内部的矛盾和不平等，以及外部的竞争和挑战。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社会变迁的过程包括渐变和突变两种形式，其中渐变是长期的、缓慢的、渐进的变化，而突变则是短期的、快速的、剧烈的变化。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的特点包括普遍性、长期性、复杂性和不确定性。普遍性指社会变迁是普遍存在的现象；长期性指社会变迁需要经历较长的时间过程；复杂性指社会变迁涉及多个方面的变革，相互影响、相互制约；不确定性指社会变迁的结果具有不可预测性和不确定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变迁过程与特点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社会现代化理论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现代化是一个涉及社会、经济、政治、文化等多方面的进程，旨在推动社会由传统向现代转变。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现代化的内涵包括经济发展、政治民主化、社会进步、文化创新等方面。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现代化是一个动态的过程，需要不断适应时代变化和发展需求。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现代化概念及内涵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强调经济发展、工业化和城市化等要素在现代化进程中的重要性。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经典现代化理论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将环境保护和可持续发展纳入现代化范畴，强调经济、社会和环境的协调发展。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生态现代化理论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关注文化、价值观和生活方式等非物质层面的变化，强调个性、自由和多元化。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后现代化理论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认为不同国家和地区具有不同的历史、文化和社会背景，因此现代化道路和模式也应多样化。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多元现代性理论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现代化理论流派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包括环境质量、生态保护、资源利用效率等，反映生态文明建设和可持续发展水平。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文化指标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包括文化创新、文化遗产保护、国际文化交流等，反映文化软实力和国际影响力。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政治指标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包括民主制度、法治建设、公民权利等，反映政治民主化和治理水平。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经济指标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包括人均国内生产总值、产业结构、就业结构等，反映经济发展水平和结构变化。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社会指标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包括教育水平、医疗卫生、社会保障等，反映社会进步和公平程度。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现代化指标体系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社会变迁与社会现代化关系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社会变迁是社会现代化的前提和基础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社会现代化必须在已有的社会结构、制度和文化基础上进行，而这些方面都是社会变迁的结果。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社会现代化推动社会变迁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社会现代化的过程中，新的技术、制度和文化不断产生和发展，推动着社会结构、制度和文化等方面的变迁。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相互依存关系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相互促进关系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社会变迁带来的社会问题和挑战，促使人们寻求新的解决方案和发展路径，从而推动社会现代化的进程。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社会变迁为社会现代化提供动力和条件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社会现代化带来的新技术、新制度和新文化，不仅改变了人们的生活方式和思维方式，也促进了社会结构、制度和文化等方面的深入变迁。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社会现代化促进社会变迁的深入发展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社会变迁与社会现代化的不同步性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社会变迁是一个复杂而漫长的过程，而社会现代化则是一个相对快速的过程。这种不同步性可能导致社会结构、制度和文化等方面的脱节和冲突。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社会现代化对社会变迁的挑战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代化带来的新技术、新制度和新文化，可能对传统社会结构、制度和文化造成冲击和挑战，引发社会矛盾和冲突。同时，社会现代化也可能带来新的社会问题，如环境污染、资源枯竭等，这些问题需要通过社会变迁来解决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矛盾冲突关系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当代中国社会变迁与现代化进程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https://d.book118.com/887025111063006041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2024-09-14T04:38:24.464</cp:lastPrinted>
  <dcterms:created xsi:type="dcterms:W3CDTF">2024-09-13T20:38:24Z</dcterms:created>
  <dcterms:modified xsi:type="dcterms:W3CDTF">2024-09-13T20:38:26Z</dcterms:modified>
</cp:coreProperties>
</file>