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01303-AAC7-49A9-9B88-8F843141D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5B9B51-61F2-4516-BC53-93C443DAF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7C372-1BFE-4B65-A91F-9DED72B59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4C92BB-0BD9-4733-A32F-7B374EF45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F444F8-D034-4DD7-9435-AC4670268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A4CB08-E668-4A00-8A6B-AD95C193D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1786C5-B58A-4630-BCAD-13C4DABC4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FF2260-91FE-4207-8FFB-37A594028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2B167E-D8C9-40DB-995D-1E60DD2F6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AA80C9-D57F-4837-9626-5748ED674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76BDD3-DD94-442F-8A7F-D4D18B7A1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02513101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S7-1200PLC的程序设计基础(高端培训)</a:t>
            </a:r>
            <a:endParaRPr lang="en-US" sz="495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2024-01-12</a:t>
            </a:r>
            <a:endParaRPr lang="en-US" sz="202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PLC概述与S7-1200介绍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S7-1200PLC硬件组成与选型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S7-1200PLC软件编程环境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基本指令与程序结构设计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顺序控制设计与案例分析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通信网络与远程监控技术应用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故障诊断与排除技巧分享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01</a:t>
              </a:r>
              <a:endParaRPr lang="en-US" sz="5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PLC概述与S7-1200介绍</a:t>
            </a:r>
            <a:endParaRPr lang="en-US" sz="45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PLC定义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可编程逻辑控制器（Programmable Logic Controller，PLC）是一种专门为在工业环境下应用而设计的数字运算操作的电子装置。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发展历程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从1969年美国DEC公司研制出第一台PLC开始，PLC技术经历了从简单到复杂、从低级到高级的发展历程，现已成为工业自动化领域的重要支柱。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PLC定义及发展历程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4716" r="1471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特点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S7-1200是西门子（Siemens）公司推出的一款紧凑型PLC，具有高性能、高可靠性、易于使用和扩展等特点。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优势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S7-1200PLC采用模块化设计，支持多种通信协议和扩展模块，可广泛应用于各种工业自动化领域。与同类产品相比，S7-1200PLC在性能、可靠性和易用性等方面具有明显优势。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S7-1200PLC特点与优势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应用领域及市场需求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S7-1200PLC可应用于各种工业自动化领域，如机械制造、汽车生产、食品加工、石油化工等。在这些领域中，S7-1200PLC可用于实现各种复杂的控制逻辑和数据采集等功能。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应用领域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随着工业自动化程度的不断提高，PLC市场需求不断增长。S7-1200PLC作为西门子公司的明星产品，在市场上具有广泛的认可度和良好的口碑，其市场需求一直保持稳步增长态势。同时，随着新兴技术的不断涌现和应用领域的不断拓展，S7-1200PLC的市场需求还将继续扩大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市场需求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02</a:t>
              </a:r>
              <a:endParaRPr lang="en-US" sz="5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S7-1200PLC硬件组成与选型</a:t>
            </a:r>
            <a:endParaRPr lang="en-US" sz="45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</a:t>
            </a:r>
            <a:endParaRPr lang="en-US" sz="6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B</a:t>
            </a:r>
            <a:endParaRPr lang="en-US" sz="6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</a:t>
            </a:r>
            <a:endParaRPr lang="en-US" sz="6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D</a:t>
            </a:r>
            <a:endParaRPr lang="en-US" sz="6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CPU 1211C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紧凑型CPU，具有集成数字量输入/输出（8 DI/6 DO），支持最多8个信号模块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CPU 1214C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标准型CPU，具有集成数字量输入/输出（24 DI/16 DO），支持最多16个信号模块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CPU 1215C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标准型CPU，具有集成数字量输入/输出（24 DI/16 DO）和2个Profinet接口，支持最多16个信号模块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CPU 1212C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紧凑型CPU，具有集成数字量输入/输出（14 DI/10 DO），支持最多8个信号模块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CPU模块类型及功能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38" r="3253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96" r="2389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用于接收来自开关、按钮等数字量输入信号，将信号转换为PLC内部可处理的数字信号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数字量输入模块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用于将PLC内部处理的数字信号转换为可驱动外部负载的数字量输出信号，如驱动指示灯、继电器等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数字量输出模块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数字量输入输出模块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用于接收来自传感器、变送器等模拟量输入信号，将信号转换为PLC内部可处理的数字信号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用于将PLC内部处理的数字信号转换为模拟量输出信号，如驱动执行器、调节阀等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模拟量输入输出模块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模拟量输出模块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模拟量输入模块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83" r="16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用于实现PLC与其他设备或系统之间的通信，支持多种通信协议，如Profinet、Modbus、Ethernet/IP等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通信模块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用于扩展PLC的I/O点数、增加特殊功能等，如温度模块、计数模块、定位模块等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扩展模块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通信模块与扩展模块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03</a:t>
              </a:r>
              <a:endParaRPr lang="en-US" sz="5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S7-1200PLC软件编程环境</a:t>
            </a:r>
            <a:endParaRPr lang="en-US" sz="45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从官方网站下载TIA Portal软件，按照安装向导完成软件的安装。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软件获取与安装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583" r="1358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获取软件授权，进行必要的配置，如设置语言、选择编程设备等。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授权与配置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定期检查软件更新，确保使用最新版本，以便获得最佳性能和安全性。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软件更新与维护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TIA Portal软件安装与配置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TIA Portal编程界面主要包括菜单栏、工具栏、项目树、编辑器、属性窗口等部分。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界面组成</a:t>
            </a:r>
            <a:endParaRPr lang="en-US" sz="201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各界面组成部分的功能介绍，如菜单栏用于文件操作、编辑、视图控制等；工具栏提供常用命令的快捷方式；项目树显示项目结构，方便导航和定位；编辑器用于编写和编辑程序；属性窗口显示和修改对象属性。</a:t>
            </a:r>
            <a:endParaRPr lang="en-US" sz="15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功能概述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编程界面及功能介绍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S7-1200PLC支持多种编程语言，如梯形图（LAD）、指令表（STL）、顺序功能图（SFC）等。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编程语言种类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根据项目需求、个人习惯和团队约定选择合适的编程语言。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语言选择依据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在TIA Portal中，可以方便地将一种编程语言转换为另一种编程语言，以满足不同需求。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语言转换方法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编程语言选择与转换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04</a:t>
              </a:r>
              <a:endParaRPr lang="en-US" sz="5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基本指令与程序结构设计</a:t>
            </a:r>
            <a:endParaRPr lang="en-US" sz="45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位逻辑指令概述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介绍位逻辑指令的基本概念、功能及分类。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位逻辑指令详解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详细讲解位逻辑指令的语法、参数设置及使用注意事项。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位逻辑指令应用实例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通过实例演示位逻辑指令在PLC程序设计中的应用，包括逻辑与、逻辑或、逻辑非等操作。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位逻辑指令及应用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https://d.book118.com/887025131010006035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2024-09-09T06:23:17.548</cp:lastPrinted>
  <dcterms:created xsi:type="dcterms:W3CDTF">2024-09-08T22:23:17Z</dcterms:created>
  <dcterms:modified xsi:type="dcterms:W3CDTF">2024-09-08T22:23:19Z</dcterms:modified>
</cp:coreProperties>
</file>