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FFF34-E151-4A63-A4D6-BB2747BBA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D33D8-F90E-4177-9F2D-05639C9B2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6149C-3BC6-40E5-954E-46BE28433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EE126-4C14-48AE-B996-C3B736C7B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FA6A73-042A-4FA2-A1A7-7E3ACD4A1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722BB3-A2B3-4769-A8A2-0D84DAE46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9E6ED0-8FE5-474D-A157-A72FF39E5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240D9-6FF2-480B-BF4C-3234C1E13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52096-FD8E-41D4-AE62-CBA012E90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BAD23-8F82-44BA-8BF2-0BE8FFFDA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82587-263E-4BDE-8A2A-A2E7806D3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3015606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智能楼宇技术对商业地产的变革影响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智能楼宇概况：高科技融合，建筑革新。
 节能管理优化：能源高效，绿色节约。
 安全防范升级：保障安全，智慧守护。
 舒适环境营造：宜居宜业，提高品质。
 办公方式变革：灵活协作，高效创新。
 运营成本降低：优化管理，降低支出。
 资产价值提升：科技加持，增值空间。
 商业地产竞争力增强：吸引租户，市场领先。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智能楼宇概况：高科技融合，建筑革新。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智能楼宇技术对商业地产的变革影响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智能楼宇概况：高科技融合，建筑革新。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建筑能耗与碳排放：智能楼宇通过能源管理系统，实时监测能耗，优化能源分配，降低建筑运行成本，减少碳排放，实现绿色可持续发展。</a:t>
            </a:r>
          </a:p>
          <a:p>
            <a:r>
              <a:t>2. 自然资源利用：智能楼宇通过物联网技术与传感器网络，实时监测室内环境，实现自然资源利用，例如，根据光照强度调整照明，根据温度湿度调节空调， 节能的同时优化用户体感舒适度。</a:t>
            </a:r>
          </a:p>
          <a:p>
            <a:r>
              <a:t>3. 绿色建筑认证：智能楼宇的设计与施工符合绿色建筑标准，获得绿色建筑认证，例如LEED，BREEAM认证，展示企业环保理念，树立绿色建筑典范。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智能安防系统构建安全保障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实时监控与防入侵：智能楼宇安装摄像头，传感器，实现实时监控和预警，及时发现入侵和可疑行为，确保安全。并控制出入权限，限制非授权人员进入敏感区域。</a:t>
            </a:r>
          </a:p>
          <a:p>
            <a:r>
              <a:t>2. 数字化门禁管理：智能楼宇采用数字化门禁系统，通过指纹，人脸或手机APP，轻松授权和取消用户权限，提升安全管理效率，也员工出入便捷。</a:t>
            </a:r>
          </a:p>
          <a:p>
            <a:r>
              <a:t>3. 应急响应与联动：智能楼宇的安防系统与消防，报警，照明等系统联动，实现快速应急响应。当发生火灾，非法入侵，自然灾害等情况时，系统会自动发出警报，并采取相应的措施。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智能建筑与可持续发展融合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智能楼宇概况：高科技融合，建筑革新。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智能交通系统，绿色出行便利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智慧停车与引导：智能楼宇实现停车管理数字化，通过传感器和算法，引导车辆停到空位，避免拥堵和浪费。可通过手机APP预订车位，减少车辆在停车场的等待时间。</a:t>
            </a:r>
          </a:p>
          <a:p>
            <a:r>
              <a:t>2. 共享交通系统：智能楼宇可整合共享交通系统，为员工和访客提供共享单车，电动汽车充电，拼车等绿色出行解决方案，方便通勤并减少私家车的使用。</a:t>
            </a:r>
          </a:p>
          <a:p>
            <a:r>
              <a:t>3. 智能交通管理：智能楼宇可以监控和管理车流，通过交通信号灯和交通管理系统优化交通，缓解交通拥堵，减少温室气体排放。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数据通信与信息网络优化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高速互联网与无线网络：智能楼宇提供高速互联网接入，并优化无线网络覆盖，确保企业内部通信，网络会议，在线服务等业务的稳定运行。</a:t>
            </a:r>
          </a:p>
          <a:p>
            <a:r>
              <a:t>2. 智能楼宇网络管理：智能楼宇智能楼宇网络管理平台，实时监控网络状况，发现并解决网络问题，确保网络稳定流畅。并可实现网络安全，数据备份等功能。</a:t>
            </a:r>
          </a:p>
          <a:p>
            <a:r>
              <a:t>3. 网络带宽与应用优化：智能楼宇可以根据企业不同部门，不同业务对网络带宽的需求进行调整，并优化应用软件，提高网络传输效率。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智能楼宇概况：高科技融合，建筑革新。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现代化智能办公解决方案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智慧协作与办公效率优化：智能楼宇中，办公环境集成智能会议系统，智能办公设备，智能办公软件，打造智慧协作空间，提高办公效率和团队合作。</a:t>
            </a:r>
          </a:p>
          <a:p>
            <a:r>
              <a:t>2. 灵活办公与空间共享：智能楼宇提供灵活办公空间，如联合办公，弹性办公，使企业能够根据需求扩展或收缩办公面积，降低成本。</a:t>
            </a:r>
          </a:p>
          <a:p>
            <a:r>
              <a:t>3.员工体验与工作满意度提升：智能楼宇智能楼宇中，员工可以定制个性化工作环境，如灯光，温度，音乐等，提高工作满意度和员工保留率。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人工智能与机器学习优化运营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AI辅助运维与决策优化：智能楼宇中，人工智能模型可以分析建筑数据，预测能源消耗，设备故障，降低维修成本。并提供数据驱动决策，优化运营效率。</a:t>
            </a:r>
          </a:p>
          <a:p>
            <a:r>
              <a:t>2. 机器学习算法优化系统：通过机器学习算法优化建筑系统，例如，HVAC系统或照明系统，实现节能和提高系统可靠性。</a:t>
            </a:r>
          </a:p>
          <a:p>
            <a:r>
              <a:t>3. 建筑生命周期与预测性维护：智能建筑利用人工智能和机器学习预测设备维护和更换需求，优化建筑生命周期管理，避免突发故障和成本损失。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节能管理优化：能源高效，绿色节约。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智能楼宇技术对商业地产的变革影响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节能管理优化：能源高效，绿色节约。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智慧楼宇管理平台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整合楼宇自动化系统、能源管理系统、安全保障系统等子系统，实现楼宇设备和设施的集中控制与管理。</a:t>
            </a:r>
          </a:p>
          <a:p>
            <a:r>
              <a:t>2. 通过大数据分析和人工智能技术，对楼宇能源消耗、空间利用、人员流动等进行实时监测与分析，优化能源分配和使用效率。</a:t>
            </a:r>
          </a:p>
          <a:p>
            <a:r>
              <a:t>3. 提供智能照明、智能温控、智能门禁、智能停车等服务，提高楼宇运营效率和安全性，提升楼宇使用者的体验。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能源高效系统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利用节能技术和节能材料，提高楼宇的整体能源利用效率。</a:t>
            </a:r>
          </a:p>
          <a:p>
            <a:r>
              <a:t>2. 采用分布式能源系统，利用可再生能源和余热发电，减少化石燃料的使用。</a:t>
            </a:r>
          </a:p>
          <a:p>
            <a:r>
              <a:t>3. 安装智能电表、水表、燃气表等，实时监测能源消耗，发现能源浪费点并及时采取措施。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节能管理优化：能源高效，绿色节约。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绿色建筑技术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采用绿色建筑设计理念，提高建筑的能源利用效率和环境友好性。</a:t>
            </a:r>
          </a:p>
          <a:p>
            <a:r>
              <a:t>2. 使用绿色建材，减少建筑对环境的污染。</a:t>
            </a:r>
          </a:p>
          <a:p>
            <a:r>
              <a:t>3. 应用雨水收集、中水回用、废物回收等技术，实现资源循环利用，降低楼宇的运营成本。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智能安保系统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安装智能门禁、智能监控、智能巡逻等安保设备，实现对楼宇的实时安保监控。</a:t>
            </a:r>
          </a:p>
          <a:p>
            <a:r>
              <a:t>2. 利用人工智能技术，对安保数据进行分析，发现可疑行为并及时发出警报。</a:t>
            </a:r>
          </a:p>
          <a:p>
            <a:r>
              <a:t>3. 整合楼宇管理平台和安保系统，实现安保信息的共享和联动，提高安保系统的响应速度和效率。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节能管理优化：能源高效，绿色节约。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智慧停车管理系统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利用物联网技术，实现停车位的实时监测，引导车辆快速找到空闲车位。</a:t>
            </a:r>
          </a:p>
          <a:p>
            <a:r>
              <a:t>2. 应用移动支付技术，实现停车费的无感支付，提高停车场的管理效率和安全性。</a:t>
            </a:r>
          </a:p>
          <a:p>
            <a:r>
              <a:t>3. 整合智慧城市平台，实现停车信息与城市交通信息的共享，为城市交通管理提供支持。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智能空间利用系统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利用物联网技术，实时监测楼宇的空间使用情况，发现闲置空间并及时调整分配。</a:t>
            </a:r>
          </a:p>
          <a:p>
            <a:r>
              <a:t>2. 应用人工智能技术，对空间使用数据进行分析，优化空间布局和使用效率。</a:t>
            </a:r>
          </a:p>
          <a:p>
            <a:r>
              <a:t>3. 整合智慧城市平台，实现空间信息与城市规划信息的共享，为城市规划管理提供支持。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安全防范升级：保障安全，智慧守护。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智能楼宇技术对商业地产的变革影响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安全防范升级：保障安全，智慧守护。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安全防范升级：保障安全，智慧守护。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智能门禁系统：</a:t>
            </a:r>
          </a:p>
          <a:p>
            <a:r>
              <a:t>  - 利用生物识别、人脸识别、指纹识别等技术，取代传统的钥匙或门禁卡。</a:t>
            </a:r>
          </a:p>
          <a:p>
            <a:r>
              <a:t>  - 实现无接触式门禁，提升出入便捷性，同时提高安全性，防止未经授权的人员进入。</a:t>
            </a:r>
          </a:p>
          <a:p>
            <a:r>
              <a:t>  - 能够与其他智能系统联动，如报警系统、视频监控系统，提供更全面的安全保障。</a:t>
            </a:r>
          </a:p>
          <a:p>
            <a:r>
              <a:t>2. 智能监控系统：</a:t>
            </a:r>
          </a:p>
          <a:p>
            <a:r>
              <a:t>  - 利用高清摄像头、红外摄像头、热成像摄像头等设备，全方位监控建筑物内外环境。</a:t>
            </a:r>
          </a:p>
          <a:p>
            <a:r>
              <a:t>  - 实时监控可疑活动，并自动向安保人员发出警报，提高应急响应速度。</a:t>
            </a:r>
          </a:p>
          <a:p>
            <a:r>
              <a:t>  - 能够与智能分析软件结合，对监控画面进行分析，识别可疑行为或事件，提升安保效率。</a:t>
            </a:r>
          </a:p>
          <a:p>
            <a:r>
              <a:t>3. 智能入侵检测系统：</a:t>
            </a:r>
          </a:p>
          <a:p>
            <a:r>
              <a:t>  - 利用红外传感器、微波传感器、玻璃破碎传感器等设备，检测建筑物内外的异常活动。</a:t>
            </a:r>
          </a:p>
          <a:p>
            <a:r>
              <a:t>  - 当检测到异常活动时，系统会自动向安保人员发出警报，并启动相应的应急预案。</a:t>
            </a:r>
          </a:p>
          <a:p>
            <a:r>
              <a:t>  - 能够与其他智能系统联动，如门禁系统、监控系统，提供更全面的安全保障。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舒适环境营造：宜居宜业，提高品质。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智能楼宇技术对商业地产的变革影响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舒适环境营造：宜居宜业，提高品质。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智能环境控制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自动化温湿度调节：利用传感器实时监测室内温湿度，并通过中央控制器自动调节空调、地暖等设备，实现舒适宜人的室内环境，降低能耗，提高能源利用效率。</a:t>
            </a:r>
          </a:p>
          <a:p>
            <a:r>
              <a:t>2. 智能通风系统：利用传感器监测室内空气质量，并通过智能通风系统自动调节新风量，保持室内空气清新，降低二氧化碳浓度，提高室内空气质量，改善工作环境。</a:t>
            </a:r>
          </a:p>
          <a:p>
            <a:r>
              <a:t>3. 自然光智能调节：利用传感器监测室内光照强度，并自动调节遮阳帘、百叶窗等设备，以保持室内光线明亮柔和，避免眩光，提高工作效率，降低能耗。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智能安防系统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智能门禁系统：采用先进的人脸识别、指纹识别、虹膜识别等技术，实现无钥匙门禁，提高安全性，简化访问流程，提高管理效率。</a:t>
            </a:r>
          </a:p>
          <a:p>
            <a:r>
              <a:t>2. 智能监控系统：利用高清摄像头、热成像仪等设备，实现全方位监控，实时监测室内外情况，提高安保水平，降低安全风险，为人员和财产安全提供保障。</a:t>
            </a:r>
          </a:p>
          <a:p>
            <a:r>
              <a:t>3. 智能报警系统：采用先进的传感技术，实时监测火灾、水灾、入侵等异常情况，并及时发出报警信号，联动相关设备，有效防止安全事故发生，降低损失。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办公方式变革：灵活协作，高效创新。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智能楼宇技术对商业地产的变革影响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https://d.book118.com/887030156062006050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智能楼宇概况：高科技融合，建筑革新。</vt:lpstr>
      <vt:lpstr> 智能楼宇概况：高科技融合，建筑革新。</vt:lpstr>
      <vt:lpstr> 智能楼宇概况：高科技融合，建筑革新。</vt:lpstr>
      <vt:lpstr> 智能楼宇概况：高科技融合，建筑革新。</vt:lpstr>
      <vt:lpstr> 节能管理优化：能源高效，绿色节约。</vt:lpstr>
      <vt:lpstr> 节能管理优化：能源高效，绿色节约。</vt:lpstr>
      <vt:lpstr> 节能管理优化：能源高效，绿色节约。</vt:lpstr>
      <vt:lpstr> 节能管理优化：能源高效，绿色节约。</vt:lpstr>
      <vt:lpstr> 安全防范升级：保障安全，智慧守护。</vt:lpstr>
      <vt:lpstr> 安全防范升级：保障安全，智慧守护。</vt:lpstr>
      <vt:lpstr> 舒适环境营造：宜居宜业，提高品质。</vt:lpstr>
      <vt:lpstr> 舒适环境营造：宜居宜业，提高品质。</vt:lpstr>
      <vt:lpstr> 办公方式变革：灵活协作，高效创新。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2024-09-22T22:23:34.925</cp:lastPrinted>
  <dcterms:created xsi:type="dcterms:W3CDTF">2024-09-22T14:23:34Z</dcterms:created>
  <dcterms:modified xsi:type="dcterms:W3CDTF">2024-09-22T14:23:37Z</dcterms:modified>
</cp:coreProperties>
</file>