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F8F8E-10EA-4391-9EB8-E1CA760B5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D1E87-F874-4EF8-9D62-D19DE69BE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7AA94-2D68-4DB0-AB65-5578B286F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974A3-3171-4CFA-BA99-46AFB0530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642A78-6A7F-4825-9983-3A756B017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36A1C4-D0A1-4962-B232-4A738381F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C89CEF-0194-487B-A4A3-BB6AEBDA7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F202C-4D48-4978-8575-A8AE13F05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FAC79-5463-4B8B-B3E1-D831048F8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0CEAF-0911-4794-B8B1-C08FD1886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F6E5D-6D32-4B7C-9317-15C94AE7F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3111114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实验研究平抛运动ppt课件正式版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实验结果与讨论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掌握平抛运动的定义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理解平抛运动的定义，掌握其基本概念。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平抛运动是指一个物体在不受外力或所受外力合力为零的情况下，从静止开始沿水平方向被抛出后所做的运动。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75" r="45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掌握平抛运动的规律，包括水平方向和垂直方向的位移公式。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在平抛运动中，水平方向上物体做匀速直线运动，垂直方向上物体做自由落体运动。通过这两个方向的位移公式，可以计算出物体的运动轨迹。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学习平抛运动的规律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了解平抛运动在现实生活中的应用，如投篮、炮弹发射等。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平抛运动在现实生活中有着广泛的应用，如投篮时的弧线球、炮弹发射后的轨迹等，都遵循平抛运动的规律。此外，研究平抛运动对于物理学、航空航天等领域的发展也具有重要意义。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理解平抛运动在现实生活中的应用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平抛运动是指一个物体以一定的初速度水平抛出，仅受重力作用的运动。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平抛运动是物理学中一个重要的基本运动，它描述了一个物体在没有任何其他力（除重力外）的作用下，从一个点以一定的初速度水平抛出后的运动轨迹。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24" r="159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平抛运动的定义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平抛运动的物体在水平方向做匀速直线运动，在竖直方向做自由落体运动。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平抛运动的物体在水平方向上由于不受力，因此做匀速直线运动；在竖直方向上，由于只受重力作用，因此做自由落体运动。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平抛运动的运动规律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平抛运动的轨迹可以用参数方程或运动学方程来描述，通过数学模型可以精确计算出物体的运动轨迹和速度。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平抛运动的轨迹可以用参数方程或运动学方程来描述。参数方程表示为：x = v0t, y = (1/2)gt^2, 其中v0是初速度，g是重力加速度。通过这些方程，我们可以计算出物体的运动轨迹和速度。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平抛运动的数学模型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https://d.book118.com/887031111144006030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2024-09-02T13:28:15.033</cp:lastPrinted>
  <dcterms:created xsi:type="dcterms:W3CDTF">2024-09-02T05:28:15Z</dcterms:created>
  <dcterms:modified xsi:type="dcterms:W3CDTF">2024-09-02T05:28:17Z</dcterms:modified>
</cp:coreProperties>
</file>