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E6BC3-E4AB-460F-8E7E-2F15AA13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B977D-D86D-4737-BC61-78F66526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5641A-6C94-4D7B-9848-C58A9015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33F0B-6BAD-43CC-B7A6-DF716381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1105E3-C8C9-4DAC-BB67-53EFFFBE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3DAF0-8CF4-4D96-BCE5-B9E535EB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676D2-310C-48FC-BA4C-88499F35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7D984-9ADC-4577-B2A8-5CE8E23F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05338-3160-4BFB-8DD4-6A68FDA14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37011-166D-4EDA-9EB3-4C2001094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7CCB9-DFFD-413F-8C50-AF4D7CD4B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1154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管理学基础实训心得体会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项目计划与执行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创新思维与决策能力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管理学作为一门应用性很强的学科，需要将理论知识与实践相结合，以更好地理解和应用管理原理和方法。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培养学生实践能力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通过实训，可以让学生在实践中学习和掌握管理技能，提高分析问题和解决问题的能力。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随着社会的不断发展，对管理人才的要求也越来越高，需要具备创新精神和实践能力的高素质人才。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实训过程中，学生需要亲自动手完成各种管理任务，从而提高自己的实践能力。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实训通常以小组形式进行，需要学生之间相互协作，共同完成任务，从而培养学生的团队协作精神。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加深对管理理论的理解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通过实训，可以将所学的管理理论知识与实际情况相结合，加深对管理原理和方法的理解和掌握。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实训内容与安排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包括团队建设、沟通技巧、领导力培养、项目管理等多个方面，涵盖了管理学的基础知识和实践技能。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通常包括理论讲解、案例分析、角色扮演、小组讨论等多种形式，以确保学生能够全面深入地掌握所学知识。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团队组建过程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建立团队规范，明确团队成员的权利和义务，以及团队的工作流程和决策机制，确保团队的顺利运作。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在组建团队之初，必须明确团队的目标和任务，以便选择合适的团队成员和制定相应的计划。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根据团队目标和任务，选择具备相关技能和经验的团队成员，同时要考虑团队成员的性格、价值观等因素，确保团队成员能够相互协作。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选择合适的团队成员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团队协作方法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根据团队成员的特长和任务需求，进行合理的分工，确保每个成员都能够充分发挥自己的优势，同时要注意避免任务重叠和浪费资源。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团队成员之间要保持及时、有效的沟通，分享工作进展、遇到的问题和解决方案，以便及时调整工作计划和协调资源。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团队成员之间要相互支持、鼓励和帮助，共同应对挑战和解决问题，营造积极向上的团队氛围。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在表达自己的观点和意见时，要清晰、准确地阐述自己的想法和需求，以便对方能够正确理解。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在沟通过程中，要尊重他人的观点和意见，不要轻易打断或否定对方，而是以开放、包容的心态进行讨论和交流。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倾听和理解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在沟通过程中，要认真倾听对方的观点和意见，理解对方的立场和需求，避免误解和冲突。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项目计划与执行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在项目开始之前，必须明确项目的目标、范围和预期成果，以便为项目计划制定提供基础。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根据项目目标，制定详细的项目计划，包括时间表、资源需求、成本预算、风险评估等。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获得团队共识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与项目团队成员充分沟通，确保他们对项目计划有充分的理解，并获得他们的支持和承诺。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项目计划制定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通过定期会议、进度报告和现场检查等方式，持续监控项目的实际进度与计划进度的差异。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调整项目计划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一旦发现项目进度滞后或超前，应及时分析原因，并与团队成员协商调整项目计划，以确保项目能够按期完成。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保持沟通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与项目干系人保持密切沟通，及时向他们报告项目进度和存在的问题，以便获得必要的支持和协助。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监控项目进度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在项目开始之前，应充分识别项目潜在的风险，包括技术风险、资源风险、市场风险、政策风险等。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针对识别出的风险，制定相应的应对策略和措施，如风险规避、风险减轻、风险转移和风险接受等。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在项目执行过程中，应持续监控风险的变化情况，及时调整风险应对策略和措施，以确保项目的顺利进行。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监控风险变化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https://d.book118.com/887031154151006036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2024-09-11T21:54:18.079</cp:lastPrinted>
  <dcterms:created xsi:type="dcterms:W3CDTF">2024-09-11T13:54:18Z</dcterms:created>
  <dcterms:modified xsi:type="dcterms:W3CDTF">2024-09-11T13:54:20Z</dcterms:modified>
</cp:coreProperties>
</file>