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B31B92-38D9-4D90-A591-1058E6B8E5E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9598D-46EC-4427-9F44-E1C2DEBB1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BC49F-02E0-4FBA-9CAE-38F00265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08F29-937C-4B6C-B1F6-95FF6304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F2F71-493E-4D33-8B1D-7E6C0E18C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A2F9A-5489-448B-9D7F-CF481280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FD4D5-2580-4A3A-94C9-8CD6E0839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F274C-F3C9-4734-AF9A-3B111880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46CDF-F30B-4DFE-AA67-EA1C40B99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67971-4CEA-400B-AACC-5190D4E81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A8025-B958-4DED-8BD6-A7108A99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CEA35-C085-48FB-8BB5-0C29C77C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1293479-6E0E-4C5D-8E8C-D33928CA9F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E55BBD1-E141-4C3B-ACD9-52AA063871E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3205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发现真实自我拥抱幸福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真实自我的定义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摆脱外界期望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建立积极自信心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修炼内心的感恩之心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坚持内心的向上成长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幸福的总结与展望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真实自我的定义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什么是真实自我？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真实自我是指一个人真实的想法、情感和价值观，而非受到外界影响所塑造的表面形象。它是一个人内心最真实、最纯粹的存在，与生俱来的自我认知。人们往往因社会压力、他人期许或自身不自信而隐藏真实自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为什么要发现真实自我？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更好地认识自己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提高自我认知水平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知道自己想要的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做自己喜欢的事情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更快乐、更满足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多与自己交流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静下心听内心的声音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勇敢面对缺点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接受不完美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如何发现真实自我？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反思过去经历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找出真实的兴趣、激情和价值观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如何拥抱幸福？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积极追求幸福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了解真正需求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找到快乐源泉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培养兴趣爱好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感恩珍惜当下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发现真实自我是一个持久的过程，但一旦找到并拥抱自己，幸福就会随之而来。通过反思与交流，勇敢面对自己的不足，我们可以更清晰地认识自己，追求真正的快乐与满足。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摆脱外界期望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外界期望对自我形象的影响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外界期望往往让人产生焦虑、困惑，丧失真实自我。长时间受外界期望影响，会导致自我认同危机，影响心理健康。要摆脱外界期望，需要坚持自己的信念和原则，不随波逐流，适当调整社交圈子，并保持与内心的对话，及时调整行为和想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如何摆脱外界期望？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不随波逐流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坚持自己的信念和原则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与接纳真实自我的人为伍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适当调整社交圈子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及时调整行为和想法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保持与内心的对话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什么是内在动机？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在动机是指人们从内心深处产生的动机，而非外界的奖赏或惩罚。人们追求内在动机会更加自发、持久、快乐。要激发内在动机，需要设定具体、可行的目标，建立积极的自我激励机制，并选择适合自己的激励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如何激发内在动机？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让自己主动追求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设定具体、可行的目标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不断反馈进步和成就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建立积极的自我激励机制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激发内在动机的源泉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选择适合自己的激励方式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外界期望对自我形象的影响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经常受外界期望影响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焦虑和困惑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长期受外界期望影响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失去真实自我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自我认同危机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调整社交圈子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与能接纳真实自我的人为伍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减少负能量影响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内心对话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追求内在动机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从内心深处启发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持久快乐动力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摆脱外界期望的方法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坚持信念和原则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不受外界干扰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保持自我真实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建立积极自信心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自信心的重要性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勇气和坚定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勇敢面对挑战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信心战胜困难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克服消极情绪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积极面对失败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挫折提升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培养自信行为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自信行为习惯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自信语言表达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如何建立自信心？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了解自己优点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自我肯定态度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接受自我，拥抱自己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接纳自身优劣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自我接纳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拥有自信幸福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真正接受自己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重视内在力量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善意对待自己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https://d.book118.com/887032053011006055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发现真实自我拥抱幸福</vt:lpstr>
      <vt:lpstr>目录</vt:lpstr>
      <vt:lpstr>第1章 真实自我的定义</vt:lpstr>
      <vt:lpstr> </vt:lpstr>
      <vt:lpstr>为什么要发现真实自我？</vt:lpstr>
      <vt:lpstr>如何发现真实自我？</vt:lpstr>
      <vt:lpstr>如何拥抱幸福？</vt:lpstr>
      <vt:lpstr>第1章总结</vt:lpstr>
      <vt:lpstr>第2章 摆脱外界期望</vt:lpstr>
      <vt:lpstr> </vt:lpstr>
      <vt:lpstr>如何摆脱外界期望？</vt:lpstr>
      <vt:lpstr> </vt:lpstr>
      <vt:lpstr>如何激发内在动机？</vt:lpstr>
      <vt:lpstr>外界期望对自我形象的影响</vt:lpstr>
      <vt:lpstr>摆脱外界期望的方法</vt:lpstr>
      <vt:lpstr>第3章 建立积极自信心</vt:lpstr>
      <vt:lpstr>自信心的重要性</vt:lpstr>
      <vt:lpstr>如何建立自信心？</vt:lpstr>
      <vt:lpstr>接受自我，拥抱自己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2024-09-29T14:05:21.311</cp:lastPrinted>
  <dcterms:created xsi:type="dcterms:W3CDTF">2024-09-29T06:05:21Z</dcterms:created>
  <dcterms:modified xsi:type="dcterms:W3CDTF">2024-09-29T06:05:23Z</dcterms:modified>
</cp:coreProperties>
</file>