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E97D86-42C5-45D3-9AF4-FFBEF89FD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93ADC-173A-4D5D-8209-DE754041F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0E37E7-025D-405F-8F53-649606D36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7E435F-1E67-43B6-9475-090968F04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492326-87A1-4710-8646-8A4EFD3ADB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9DD6CA-25D2-429D-978B-BD9B6B6025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F434F0-93B1-42A3-BA5E-8587CF5D5E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0B3E49-66C0-49E6-8839-759FD5271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BE493-8D19-44D1-AF6E-415A1D8C4A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9456BE-539D-4BC7-B231-E3F0E5819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A190B-C98D-400D-AFD5-F69E9DD3C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3315116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央视国产电动汽车分析报告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央视国产电动汽车市场概述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央视国产电动汽车技术分析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央视国产电动汽车政策和标准分析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央视国产电动汽车消费者需求和市场接受度分析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央视国产电动汽车未来发展展望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报告背景和目的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随着环保意识的提高和科技的进步，电动汽车市场持续增长，国产电动汽车品牌逐渐崭露头角。央视作为国内权威媒体，对国产电动汽车的发展给予了高度关注。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本报告旨在全面分析央视报道中的国产电动汽车的发展状况，探讨其市场竞争力及未来发展趋势，为相关企业和投资者提供参考。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本报告主要关注央视报道中的国产电动汽车品牌，如比亚迪、蔚来、小鹏等。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由于央视报道的内容和时间有限，本报告可能未能涵盖所有国产电动汽车品牌和相关数据。因此，在分析时需注意数据的代表性和时效性。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限制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央视国产电动汽车市场概述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随着环保意识的提高和技术的不断发展，央视国产电动汽车市场呈现出快速增长的态势。目前，市场上已经有多家知名品牌的电动汽车在售，且销量逐年攀升。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未来，央视国产电动汽车市场将继续保持增长，一方面，政府对新能源汽车的政策扶持将进一步推动市场发展；另一方面，技术的不断创新和消费者对环保出行的需求增加也将成为市场发展的动力。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市场现状和发展趋势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比亚迪</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比亚迪作为国内电动汽车市场的领军品牌之一，其电动汽车产品线丰富，包括秦、唐、e6等热销车型。这些车型在续航里程、性能和价格等方面具有较高的竞争力。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蔚来汽车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蔚来汽车是一家新兴的电动汽车品牌，其ES6、ES8等车型在市场上受到广泛关注。蔚来汽车注重产品的科技感和用户体验，在智能驾驶、电池续航和充电设施等方面具有优势。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北汽新能源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作为北汽集团旗下的新能源汽车品牌，北汽新能源的EU系列、EH系列等车型在市场上表现不俗。这些车型以性价比高、外观时尚为主要卖点，吸引了众多消费者。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主要品牌和车型介绍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央视国产电动汽车技术分析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电池类型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央视国产电动汽车主要采用锂离子电池，具有高能量密度、长寿命和低自放电率等特点。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电池管理系统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配备先进的电池管理系统，可实时监测电池状态，确保电池安全、稳定运行，同时提高电池寿命和性能。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快充技术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部分央视国产电动汽车支持快速充电技术，可在短时间内充满电池，提高使用便利性。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电控技术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采用先进的电控技术，可实现精确的电量控制和优化的动力输出，提高车辆性能和能效。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驱动模式</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央视国产电动汽车支持多种驱动模式，可根据行驶需求进行智能切换，提高车辆适应性和驾驶体验。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电机类型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央视国产电动汽车采用永磁同步电机或感应电机，具有高效、可靠、低噪音等特点。</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电机和电控技术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充电设施</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央视国产电动汽车支持多种充电设施，包括家庭充电桩、公共充电站等，满足不同用户需求。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无线充电技术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部分央视国产电动汽车采用无线充电技术，可实现快速、便捷的充电体验，提高使用便利性。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充电网络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央视国产电动汽车的充电网络覆盖面广，可满足不同地区用户的充电需求，提高车辆使用便利性。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充电设施和技术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央视国产电动汽车政策和标准分析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https://d.book118.com/887033151164006043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2024-09-18T00:24:09.779</cp:lastPrinted>
  <dcterms:created xsi:type="dcterms:W3CDTF">2024-09-17T16:24:09Z</dcterms:created>
  <dcterms:modified xsi:type="dcterms:W3CDTF">2024-09-17T16:24:11Z</dcterms:modified>
</cp:coreProperties>
</file>