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E95C3C-C457-445A-A576-6F69BB61D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9ECDF-4BE1-4ABC-AA4C-6B94FB5B3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4E5A9E-52B6-4B10-98B3-5B34BF2E9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8B84D9-CADD-4FAE-BDD6-DA962C0B7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CD129A-8BB9-4D60-AE9D-8793E2F7CD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93CD9A-BB04-48CA-9C5D-B1F69ED184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68C05B-9577-40AE-ADD1-7BE082294C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5236E6-D5A5-435C-B30F-2EC12FE98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98D89B-F97C-43B9-8D2E-8A3E64350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47F65-DF91-4F64-9E53-23D2B639D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D1B38-2C4D-4706-9300-15412DD9E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34023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能源化工行业未来五至十年行业分析</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行业现状及发展趋势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技术创新与产业升级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市场需求变化与竞争格局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供应链优化与资源整合</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环保政策与可持续发展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人力资源开发与企业文化建设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行业现状及发展趋势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能源化工行业定义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能源化工行业是以石油、天然气、煤炭等为主要原料，通过一系列化学反应和加工技术，生产各种化学品、燃料和能源的行业。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行业产业链结构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能源化工行业产业链包括原料开采、运输、加工、销售等环节，涉及多个子行业和领域。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能源化工行业是国民经济的基础性行业，对于促进经济发展、改善人民生活和保障国家能源安全具有重要意义。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能源化工行业概述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国内市场现状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中国能源化工行业近年来发展迅速，已成为全球最大的化学品生产国之一。然而，国内能源化工行业仍存在产能过剩、技术创新不足、环保压力增大等问题。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国际市场现状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全球能源化工行业同样面临产能过剩、环保要求提高等挑战。同时，国际市场竞争激烈，企业兼并重组频繁，技术创新成为行业发展的重要驱动力。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国内外市场对比</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中国能源化工行业在国际市场上具有一定的竞争优势，如成本优势、市场规模优势等。然而，在技术创新、品牌建设和环保治理等方面仍需加强。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国内外市场现状及对比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国家政策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国家出台了一系列政策法规，如《石化和化学工业发展规划》、《能源发展“十三五”规划》等，对能源化工行业的发展方向、产业布局、环保要求等方面进行了明确规定。</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法规标准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国家和地方政府还制定了一系列法规标准，如安全生产法规、环保法规、产品质量标准等，对能源化工企业的生产经营活动进行严格监管。</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国际贸易政策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国际贸易政策的变化也会对国内能源化工行业产生影响，如关税调整、贸易壁垒的设置等。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绿色低碳发展</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随着全球环保意识的提高和应对气候变化的紧迫性增加，未来能源化工行业将更加注重绿色低碳发展，推动清洁生产技术和环保产品的广泛应用。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产业结构调整</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未来能源化工行业将继续进行产业结构调整，优化产业布局和产品结构。企业将加强兼并重组和资源整合，提高产业集中度和整体竞争力。</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国际化发展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随着全球化的深入发展，未来能源化工行业将更加注重国际化发展。企业需要积极参与国际竞争与合作，拓展海外市场和资源渠道，提升国际竞争力。</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技术创新驱动</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技术创新将成为未来能源化工行业发展的重要驱动力。企业需要加大研发投入，加强产学研合作，推动新技术、新工艺和新设备的研发和应用。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技术创新与产业升级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高效储能技术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新型高效储能技术如锂离子电池、液流电池等的发展将提高能源利用效率，促进能源化工行业的可持续发展。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碳捕获和存储技术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碳捕获和存储技术的发展将有助于减少温室气体排放，推动能源化工行业的低碳转型。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清洁能源技术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随着环保意识的提高，清洁能源技术如太阳能、风能、生物质能等将在能源化工领域得到更广泛的应用。</a:t>
            </a:r>
          </a:p>
        </p:txBody>
      </p:sp>
      <p:pic>
        <p:nvPicPr>
          <p:cNvPr id="10" name="Picture 10"/>
          <p:cNvPicPr>
            <a:picLocks noChangeAspect="1"/>
          </p:cNvPicPr>
          <p:nvPr/>
        </p:nvPicPr>
        <p:blipFill>
          <a:blip r:embed="rId2"/>
          <a:srcRect l="6250" r="6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新型能源化工技术进展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数字化工厂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构建数字化工厂，实现生产过程的可视化、可控制和可优化，提高生产管理的精细化和决策的科学性。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智能制造技术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通过引入智能制造技术，如工业互联网、大数据、人工智能等，提高生产过程的自动化和智能化水平，降低生产成本，提高产品质量和生产效率。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智能化供应链</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通过智能化技术优化供应链管理，实现供应链的透明化、协同化和智能化，提高供应链的响应速度和灵活性。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875" r="20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智能化、自动化技术应用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随着环保政策的不断加强，能源化工行业将面临更严格的环保标准和要求，企业需要加大环保投入，采用更环保的生产技术和设备。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针对能源化工行业的安全问题，相关安全标准将不断提高，企业需要加强安全管理，完善安全制度，确保生产安全。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环保、安全标准提升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安全标准提高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环保政策趋紧</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法规政策挑战</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法规政策的变化将对企业的生产经营产生重大影响，企业需要密切关注政策动向，及时调整战略和业务模式，确保合规经营。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产业升级路径</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能源化工行业将沿着清洁化、高效化、智能化和可持续化的路径进行产业升级，推动行业向更高质量、更可持续的方向发展。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技术创新挑战</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随着技术的不断进步和创新，企业需要不断跟进新技术的发展和应用，加大技术研发和创新投入，保持技术领先地位。</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市场变化挑战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市场需求的不断变化和竞争的加剧将对企业的市场策略和产品定位提出更高的要求，企业需要加强市场调研和分析，灵活调整市场策略。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产业升级路径及挑战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市场需求变化与竞争格局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随着全球对可再生能源的关注度不断提高，太阳能、风能等新能源领域对能源化工产品的需求将持续增长。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新能源领域需求增长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随着全球制造业的转型升级，高端化学品市场将逐渐崛起，对能源化工产品的品质和性能提出更高要求。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高端化学品市场崛起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环保政策的日益严格将推动绿色化工技术的研发和应用，促进能源化工行业向更加环保、可持续的方向发展。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环保政策推动绿色化工发展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下游需求领域拓展及变化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龙头企业优势巩固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行业龙头企业将通过技术创新、规模扩张等手段巩固自身优势地位，提高市场份额。</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中小企业差异化发展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中小企业需在细分市场寻求差异化发展，通过提供个性化、高附加值的产品和服务赢得市场份额。</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国际化程度加深</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随着全球化的加速推进，国内外市场竞争将更加激烈，企业需加强国际合作以提高竞争力。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国内外市场竞争格局演变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原油、天然气等原材料价格波动将直接影响能源化工产品的成本，进而影响产业链上下游企业的盈利状况。</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原材料价格波动</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能源化工产品价格波动将通过产业链传导至下游企业，对下游企业的生产经营造成一定影响。</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产品价格传导机制</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面对价格波动，产业链上下游企业需加强协同合作，共同应对市场风险，保障行业平稳运行。</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产业链协同应对</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价格波动对产业链影响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https://d.book118.com/887034023152006031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2024-09-04T08:05:27.302</cp:lastPrinted>
  <dcterms:created xsi:type="dcterms:W3CDTF">2024-09-04T00:05:27Z</dcterms:created>
  <dcterms:modified xsi:type="dcterms:W3CDTF">2024-09-04T00:05:29Z</dcterms:modified>
</cp:coreProperties>
</file>