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D9DA9C-6101-4DDA-A0C9-07909C091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39FB8C-D3BC-4AFD-913B-A7C1F456C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A35BE-AC69-468A-B9A3-57A7F435E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DD1365-E8FA-4963-86A5-A4FEB3A2E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16163D-1C46-4E6C-9C0C-6B2C0B0A9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EAA6CA-33F9-4609-A0D8-9FA20A01F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6AB8B4-1844-4BCB-9F1E-5081F9208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4369B5-D357-44E8-9A8F-EF12D2204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B4B2B6-9DA3-42F5-AB4F-816DC05C9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003A6-F5A4-4FD0-B2C7-817192DC2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76526-42A7-48FD-9BD5-6AEA950FD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03506511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全国居民小区健康登记管理系统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全国居民小区健康登记管理系统概述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健康登记管理模块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健康服务管理模块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系统安全与保障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实施效果与展望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随着社会经济的发展和人民生活水平的提高，健康问题越来越受到人们的关注。为了更好地了解居民的健康状况，提高健康管理和服务水平，全国居民小区健康登记管理系统应运而生。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该系统的建立基于国家卫生健康委员会的指导和支持，旨在通过信息化手段，全面、准确地掌握居民小区居民的健康状况，为政府决策和公共卫生服务提供有力支撑。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系统目标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建立全国范围内的居民小区健康登记管理系统，实现居民健康信息的采集、存储、分析和共享，提高健康管理和服务水平，促进全民健康素养的提升。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通过该系统，可以全面了解居民的健康状况，为制定更加科学、合理的健康管理和服务政策提供依据。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通过宣传和普及健康知识，提高居民的健康意识和自我保健能力，促进全民健康素养的提升。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该系统可以为国家卫生健康委员会和地方政府提供决策支持，为公共卫生服务和突发公共卫生事件应对提供有力支撑。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提高健康管理和服务水平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促进全民健康素养的提升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支撑政府决策和公共卫生服务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系统目标与意义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全国居民小区健康登记管理系统概述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750" r="17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数据库设计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系统采用关系型数据库管理系统，设计合理的数据库表结构和索引，以提高数据存储和查询效率。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分布式架构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系统采用分布式架构，将各个功能模块部署在不同的服务器上，以提高系统的可扩展性和稳定性。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系统采用模块化设计，每个功能模块具有独立的功能和接口，便于开发和维护。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系统架构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917" r="169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实现对居民基本信息的录入、查询、修改和删除等操作。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居民信息管理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健康信息登记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健康数据分析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健康指导与服务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居民可以自主登记自己的健康信息，包括身高、体重、血压、血糖等生理指标。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系统可以对收集到的健康数据进行统计和分析，生成各种报表和图表，为健康管理和决策提供支持。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根据居民的健康状况和需求，提供个性化的健康指导和医疗服务。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系统功能模块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481" r="148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系统覆盖全国范围内的居民小区，为居民提供便捷的健康登记服务。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全面覆盖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系统采用加密技术对数据进行传输和存储，确保数据的安全性和完整性。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数据安全可靠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系统具有高效稳定的性能，能够应对大量用户的并发访问和操作。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高效稳定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系统界面简洁明了，操作方便快捷，为用户提供良好的使用体验。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用户友好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系统特点与优势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健康登记管理模块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包括姓名、性别、年龄、联系方式等基本信息。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居民基本信息录入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记录居民的健康状况，如是否有慢性疾病、过敏史等。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健康状况录入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了解居民的生活习惯，如饮食习惯、运动习惯等。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生活习惯录入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居民信息录入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515" b="45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信息查询与修改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居民信息查询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根据姓名、联系方式等条件查询居民信息。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信息修改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对已录入的居民信息进行修改或更新。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历史记录查询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查询居民历史健康状况，以便进行对比和分析。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健康状况统计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统计各年龄段、性别、慢性疾病等健康状况的比例和分布情况。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生活习惯分析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分析居民的生活习惯对健康状况的影响，为制定健康干预措施提供依据。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疾病趋势预测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根据历史数据预测慢性疾病的发病率和趋势，为预防和控制提供参考。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https://d.book118.com/887035065115006046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2024-09-21T18:53:49.736</cp:lastPrinted>
  <dcterms:created xsi:type="dcterms:W3CDTF">2024-09-21T10:53:49Z</dcterms:created>
  <dcterms:modified xsi:type="dcterms:W3CDTF">2024-09-21T10:53:51Z</dcterms:modified>
</cp:coreProperties>
</file>