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DCCBA-8DC6-47D2-91A0-DA7BE725A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27FF1-BD9C-47B1-B195-B7A29D2A7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E15B2-9012-4DF4-8A8C-A18F485CA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5AB75-5B44-4077-8B6D-4CBA4C5B8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19B75F-C6E9-4472-AD83-CC6977AA2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6DCF99-0993-4AF4-9786-4D1F5F13E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BE754-ED1A-45F9-941F-65BCD1A89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000CA-A958-4012-B543-0C1077CA5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A7429-CEF6-4740-9D5E-DA9519850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864D6-8F45-4068-B3BD-8D65AA140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646C1-7569-43D1-B312-8AFC4ACC3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36020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阅读中的夸张运用分析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夸张手法基本概念与特点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阅读材料中夸张手法识别与解析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不同类型文学作品中夸张运用对比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夸张手法在跨文化阅读中应用与差异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夸张手法在日常生活和社交媒体中延伸应用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总结：提升对夸张手法认识和运用能力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夸张手法基本概念与特点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夸张手法定义及作用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夸张手法是一种修辞手法，通过对事物的形象、特征、作用、程度等方面着意夸大或缩小，以达到强调或突出表达效果的目的。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夸张手法能够增强语言的感染力和生动性，使读者产生深刻的印象和感受。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在文学作品中，夸张手法常用于描绘人物、景物和情节，以增强作品的艺术效果。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扩大夸张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故意把客观事物说得“大、多、高、强、深……”的夸张形式。例如，“蜀道之难，难于上青天。”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缩小夸张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故意把客观事物说得“小、少、低、弱、浅……”的夸张形式。例如，“一个浑身黑色的人，站在老栓面前，眼光正像两把刀，刺得老栓缩小了一半。”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027" r="302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夸张手法分类与表现形式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夸张手法在文学作品中应用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夸张手法在诗歌中的应用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诗人常常运用夸张手法来抒发自己的感情，表达对事物的看法。例如，“白发三千丈，缘愁似个长。”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夸张手法在小说中的应用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小说家通过夸张手法来刻画人物形象，描绘环境氛围。例如，“他的眼睛瞪得像铜铃一样大，仿佛要喷出火来。”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夸张手法在戏剧中的应用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戏剧家利用夸张手法来突出人物性格，增强舞台效果。例如，“他的声音如同雷鸣一般，震撼着整个剧场。”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夸张手法在散文中的应用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散文家借助夸张手法来抒发自己的情感，表达对自然、社会、人生的感悟。例如，“山舞银蛇，原驰蜡象，欲与天公试比高。”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阅读材料中夸张手法识别与解析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375" r="6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在阅读中，注意寻找使用夸张手法的词汇和表达，如过分夸大、缩小或超常描述的形容词、副词等。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识别夸张词汇和表达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理解夸张语句所处的上下文环境，判断其是否为了强调、突出或产生某种特定效果而使用。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分析夸张语句的语境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体会夸张语句所带来的强烈感受，如惊奇、震撼、幽默等，以及这些感受对理解文意的作用。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感受夸张语句的效果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识别夸张语句及其效果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968" b="1696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夸张手法与人物形象塑造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分析夸张手法在塑造人物形象方面的作用，如何通过夸张描述使人物形象更加鲜明、生动。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夸张手法与情感表达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分析夸张手法如何被作者用来表达强烈的情感，如愤怒、喜悦、悲伤等。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夸张手法的情感色彩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探讨夸张手法本身所带有的情感色彩，以及这些情感色彩如何影响读者的情感体验。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分析夸张手法所传达情感色彩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夸张手法的吸引力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讨论夸张手法如何吸引读者的注意力，引导读者深入阅读。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夸张手法的感染力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分析夸张手法如何通过强烈的情感表达感染读者，使读者产生共鸣。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夸张手法的审美价值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探讨夸张手法在文学作品中的审美价值，如何为作品增添独特的艺术魅力。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探讨夸张对阅读体验影响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不同类型文学作品中夸张运用对比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意境营造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夸张手法在诗歌中能够营造出独特的意境，将读者带入一个充满想象力的奇幻世界，增强诗歌的艺术感染力。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诗歌中的夸张手法常用于强化诗人内心情感的表达，通过夸大或缩小事物的形象、特征或数量，使情感得到更为淋漓尽致的抒发。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诗歌中的夸张常常与其他修辞手法相结合，如比喻、拟人等，共同构建出丰富多彩的语言艺术效果。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33" r="16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诗歌中夸张手法运用特点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小说作者通过夸张手法对人物外貌、性格、行为等进行描绘，使人物形象更加鲜明、立体，给读者留下深刻印象。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夸张手法在小说情节中的运用，可以使得故事情节更加曲折离奇，增强小说的可读性和吸引力。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情节发展推动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小说中夸张手法对环境氛围的渲染，能够营造出极具感染力的场景，增强小说的代入感和真实感。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环境氛围渲染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小说中夸张手法呈现方式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https://d.book118.com/887036020130006042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2024-09-16T02:24:10.169</cp:lastPrinted>
  <dcterms:created xsi:type="dcterms:W3CDTF">2024-09-15T18:24:10Z</dcterms:created>
  <dcterms:modified xsi:type="dcterms:W3CDTF">2024-09-15T18:24:12Z</dcterms:modified>
</cp:coreProperties>
</file>