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C8CFC-82F6-4897-9442-73A2888B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FDFF0-9613-49C4-8EF3-6F4D1C99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13AA3-96E7-4620-8C61-883AA3204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5826E-0AFE-457F-95A0-CC573EA7D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A60AC-D96D-43B5-865E-0178C180A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F119E-4FF4-4AE6-9A97-90FA66E7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9A4A4-11BF-4C4B-8808-CC2234CB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7A47B-69AA-40D3-88C2-73898287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4EE38-93FE-4F28-A98C-C843CBBF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56D2B-1891-4EDE-ABFD-0C05A5371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9DF9E-76B4-4847-8771-B74E603A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6161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《电子商务概论》电子商务安全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电子商务交易安全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电子商务系统安全管理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法律法规与合规性要求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法律法规与合规性要求（续）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电子商务安全是指在电子商务活动中，保护交易双方的信息、资金、货物等不受未经授权的访问、使用、篡改、泄露或破坏的能力。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保障交易双方的合法权益，维护市场秩序，促进电子商务健康、稳定发展。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交易欺诈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数据篡改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电子商务面临的安全威胁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538" b="155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732" b="37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包括黑客攻击、病毒传播、拒绝服务攻击等，可能导致网站瘫痪、数据泄露等严重后果。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通过网络虚假交易、仿冒网站等手段骗取消费者钱财或窃取个人信息。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未经授权对交易数据进行篡改，破坏交易完整性，损害交易双方利益。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在交易过程中泄露个人隐私信息，如姓名、地址、电话等，给消费者带来骚扰和损失。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电子商务安全体系架构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制定完善的安全管理制度和策略，明确安全责任和义务。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建立安全管理机制，对交易过程进行全面监控和管理，及时发现和处理安全问题。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采用先进的安全技术，如加密技术、防火墙技术、入侵检测技术等，保障交易安全。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加强电子商务法律法规建设，为电子商务安全提供法律保障。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对称加密技术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采用单钥密码系统的加密方法，同一个密钥可以同时用作信息的加密和解密。常见的对称加密算法包括DES、3DES、AES等。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非对称加密技术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又称公钥加密，使用一对密钥来加密和解密数据。其中一个密钥（公钥）是公开的，任何人都可以使用，另一个密钥（私钥）是保密的，只有密钥的持有者才能使用。常见的非对称加密算法包括RSA、ECC等。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混合加密技术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结合对称加密和非对称加密的优势，通常使用非对称加密来加密对称加密的密钥，然后使用对称加密来加密实际的数据。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利用非对称加密技术和哈希函数，对电子文档进行签名，保证文档的完整性和签名者的身份认证。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者使用私钥对文档的哈希值进行加密，生成数字签名，然后将数字签名和文档一起发送给接收者。接收者使用签名者的公钥对数字签名进行解密，得到文档的哈希值，再对接收到的文档进行哈希运算，比较两个哈希值是否一致，以验证文档的完整性和签名者的身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由权威的证书颁发机构（CA）颁发，包含签名者的公钥、签名者的信息、证书颁发机构的签名等信息，用于验证签名者的身份和公钥的有效性。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数字签名的原理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数字签名的过程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数字证书的作用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数字签名与验证机制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3" b="5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267" b="20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防火墙技术及应用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防火墙的基本原理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通过在内部网络和外部网络之间设置一道屏障，监控和过滤进出网络的数据流，阻止未经授权的访问和攻击。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防火墙的类型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根据防火墙的实现方式和功能，可以分为包过滤防火墙、代理服务器防火墙和有状态检测防火墙等。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防火墙的应用场景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广泛应用于企业网络、政府机构、学校等需要保护内部网络安全的场所，可以有效防止黑客攻击、病毒传播、信息泄露等安全风险。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通过实时监控网络系统中的各种行为和数据流，发现异常行为和潜在的攻击行为，并及时报警和响应。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根据检测方式和数据来源，可以分为基于主机的入侵检测系统（HIDS）和基于网络的入侵检测系统（NIDS）。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入侵检测系统的分类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根据网络系统的实际情况和安全需求，制定相应的安全防范策略，包括访问控制策略、漏洞修复策略、数据加密策略等，以提高网络系统的整体安全性。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防范策略的制定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电子商务交易安全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提供加密通信通道，保护数据传输过程中的安全。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针对信用卡支付而设计的安全电子交易协议，确保交易信息的机密性、完整性和不可否认性。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SET协议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支付卡行业数据安全标准，要求商家在处理、存储和传输信用卡信息时遵循一系列安全措施。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PCI DSS标准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网络安全协议与标准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通过独立于银行和商家的第三方支付平台进行资金托管和结算，降低交易风险。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数字证书与签名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采用数字证书和签名技术验证交易双方身份，防止欺诈和抵赖行为。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运用大数据分析和风险监测技术，实时识别并防范可疑交易和欺诈行为。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在线支付安全机制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隐私保护与数据安全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加强个人信息保护和数据安全管理，防止信息泄露和滥用。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信息披露与透明度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要求商家提供详细、准确的商品信息和服务条款，保障消费者知情权。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退换货政策与纠纷解决机制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建立完善的退换货政策和纠纷解决机制，维护消费者权益。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了解并遵守不同国家和地区的法律法规，确保跨境交易的合法性。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法律法规与监管合规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熟悉海关政策和税收规定，合理规划物流和税务筹划，降低跨境交易成本。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海关与税收风险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关注货币汇率波动，选择合适的结算货币和方式，规避汇率风险。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货币与汇率风险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重视文化和语言差异对跨境交易的影响，提供多语种服务和本地化解决方案。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文化与语言差异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跨境电子商务交易风险及防范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https://d.book118.com/887036161024006043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2024-09-16T20:33:20.069</cp:lastPrinted>
  <dcterms:created xsi:type="dcterms:W3CDTF">2024-09-16T12:33:20Z</dcterms:created>
  <dcterms:modified xsi:type="dcterms:W3CDTF">2024-09-16T12:33:22Z</dcterms:modified>
</cp:coreProperties>
</file>