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D83BC-7BDB-437A-B189-0DE6A776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A2E2E-EEC0-40D7-B51D-71ECE908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FB73C-01CA-43CB-ABD2-4947C16E4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86EBB-49F6-485B-8138-87895C5EA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49E75-D797-4854-9A46-73F5A3FF6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9353B-8907-42ED-9A07-2E5337E9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FBB6D-13FE-42C1-BAF0-51D15039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FBED1-B28B-4F6B-8412-CCD8482B4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3D15F-2E5F-46DE-8EDE-97D90A49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36F48-33D7-4131-B2CE-1F95A023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68317-0FFA-4616-9FB0-2927D734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36161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发展服务行业员工协作精神的培训方案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协作精神在服务行业中的重要性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激励机制与团队建设活动设计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提升员工协作能力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随着服务行业的快速发展，团队协作已成为提升企业竞争力的重要因素。通过培训提高员工的协作精神和能力，有助于企业更好地应对市场挑战。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弥补团队协作不足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当前，许多服务行业员工在团队协作方面存在不足，如沟通不畅、信任缺失等。通过有针对性的培训，可以弥补这些不足，提高团队协作效率。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学习有效的沟通技巧和冲突解决方法；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了解不同文化背景下的团队协作特点和方法。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培训对象：服务行业一线员工及中层管理人员。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掌握团队协作的基本理念和技巧；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培养信任感和责任感，提高团队凝聚力；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协作精神在服务行业中的重要性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协作精神有助于员工之间更好地沟通和协作，从而提供更高效、更优质的服务。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通过协作，员工可以相互补充和支持，确保服务过程中的每一个环节都得到妥善处理。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998" b="999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981" b="298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协作精神还能激发员工的创造力和创新精神，推动服务质量和水平的提升。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协作精神是团队凝聚力的基石，能够促进员工之间的互信和合作。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在协作过程中，员工会学会倾听、理解和尊重他人，从而增强团队的凝聚力和向心力。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协作精神还能激发员工的归属感和责任感，使其更加积极地为团队的成功贡献力量。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通过协作，员工可以更快地响应客户需求，提供更个性化、更贴心的服务。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协作精神还能促进员工之间的知识共享和经验交流，从而提高整个团队的服务水平和客户满意度。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555" b="355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优质的服务是客户满意度的关键，而协作精神则是提供优质服务的基础。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协作精神培养策略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明确每个成员的职责和分工，以及完成任务的时间节点和所需资源。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确保每个成员都了解并认同团队目标，从而激发协作动力。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强调目标的重要性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向员工传达实现共同目标对于团队和个人的意义，增强责任感和使命感。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93" b="69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营造开放、包容的氛围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鼓励员工表达自己的想法和意见，尊重多样性，增强彼此之间的信任感。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积极倾听员工的观点和需求，理解他们的立场和情感，从而建立相互信任的基础。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遵守承诺和诚信原则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领导者要以身作则，遵守承诺，诚信待人，树立良好榜样。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培训员工掌握有效的沟通技巧，如倾听、表达、反馈等，以促进团队内部的顺畅沟通。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组织定期的团队会议，让成员分享工作进展、交流想法和解决问题，加强团队协作。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利用现代信息技术手段，如企业内部网络或社交媒体等，建立信息共享平台，方便员工随时交流和分享信息。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促进有效沟通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团队协作技巧培训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96" r="268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681" r="22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积极倾听他人的观点和意见，不打断别人的发言，给予充分的尊重和关注。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设身处地地考虑他人的立场和感受，理解他人的需求和关注点，避免误解和冲突。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倾听与理解他人观点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https://d.book118.com/887036161160006042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2024-09-16T10:17:53.172</cp:lastPrinted>
  <dcterms:created xsi:type="dcterms:W3CDTF">2024-09-16T02:17:53Z</dcterms:created>
  <dcterms:modified xsi:type="dcterms:W3CDTF">2024-09-16T02:17:55Z</dcterms:modified>
</cp:coreProperties>
</file>