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0F3F-0058-4D7F-A933-94424B38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4B8C8-D212-49CD-9E08-1ED4050FF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A9996-D28E-45AF-96A6-ED33BC2E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578AD-D25D-43F4-BA56-A70F8422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45725-9520-4055-B576-213494B93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F47C3-F312-4F9A-AB79-92AD2947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40782-CF7F-45CD-B05E-C3A93B57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423A5-8AE7-4B1A-9E7E-857F78CF7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109DC-B32D-4B3B-AD40-341AB7EF5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90E85-36A3-46BB-9E47-61B8FC80E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79565-2D79-4E5D-BDA0-0E7D9E0C1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4000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女性不孕症护理查房PPT课件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女性不孕症概述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女性不孕症概述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56" r="242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女性不孕症是指女性在正常性生活、未采取避孕措施的情况下，经过一年仍未怀孕的疾病。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原发性不孕和继发性不孕，前者指从未怀孕，后者指曾经怀孕过。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包括生殖系统疾病、内分泌失调、免疫因素、心理因素等。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涉及卵子生成障碍、输卵管阻塞、子宫内膜异位症等。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无特异性症状，可能出现月经不调、痛经、盆腔炎症等症状。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结合病史、体格检查、实验室检查和影像学检查进行综合评估。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身高、体重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评估患者的年龄是否处于生育期。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评估患者的身体发育状况是否正常。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了解患者家族中是否存在不孕症或其他遗传疾病。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了解患者是否有其他慢性疾病或感染史，如甲状腺疾病、糖尿病、盆腔炎等。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评估患者是否存在焦虑、抑郁等心理问题，以及严重程度。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对生育的态度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对治疗的信心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了解患者对生育的期望和态度，是否有生育压力。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评估患者对治疗的信心和配合度。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患者家庭社会支持评估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了解患者的家庭关系是否和谐，是否有家庭支持。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了解患者是否有良好的社交网络和人际关系，是否有足够的社交支持。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了解患者的经济状况是否能够承担治疗费用。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患者对不孕症及治疗方法的了解不足。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知识缺乏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患者存在心理问题，需要心理支持和辅导。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患者对治疗的信心不足，需要提高自我效能。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自我效能低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https://d.book118.com/887040004023006026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2024-08-31T01:25:27.291</cp:lastPrinted>
  <dcterms:created xsi:type="dcterms:W3CDTF">2024-08-30T17:25:27Z</dcterms:created>
  <dcterms:modified xsi:type="dcterms:W3CDTF">2024-08-30T17:25:29Z</dcterms:modified>
</cp:coreProperties>
</file>