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239F3-50BD-4D8A-8E4E-2C3B7F34A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21340-DD82-497D-A40F-1C30E9AD7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96ADE-E795-42A0-A7AF-1C9D9CE91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84EC6-E0EA-4260-8673-1B81EE0A9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F2DB08-841F-4C1B-BD64-F6C1A3FAC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1E009A-BDB2-40D2-BD8A-A5A7FBE88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C8F2CA-C261-4FB6-B572-BC65DFA0B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85EEA-0099-4FC2-8859-AB3A82CFB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0B2D0-F62F-4257-8A05-6887589F8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BE3AC-BD66-4492-8455-CC6F948A1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27E0C-3B3B-4B5F-BAD1-93E6E5790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40130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护理查房代做平台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平台特色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联系我们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护理查房代做平台是一个在线护理服务交易平台，提供护理查房代做、护理咨询、护理培训等服务。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平台通过互联网技术，将有需求的用户和专业的护理服务提供者连接起来，实现高效、便捷的护理服务交易。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83" b="558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降低护理服务成本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通过在线交易平台，简化护理服务流程，提高服务效率，满足用户快速获取护理服务的需求。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汇聚专业、经验丰富的护理服务提供者，为用户提供高质量的护理服务，提升护理服务质量。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通过平台集中采购和管理，降低护理服务的成本，为用户节省开支。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平台优势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用户可通过平台随时随地获取护理服务，不受时间和地域限制。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平台汇聚了大量专业、经验丰富的护理服务提供者，能够提供高质量的护理服务。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平台通过严格的审核机制和服务质量监控，确保用户获得安全、可靠的护理服务。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代做护理查房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严格保密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代做护理查房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根据用户的需求和实际情况，提供个性化的护理查房代做方案，确保服务质量和效果。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保证用户提交的资料和信息的保密性，不会泄露给第三方。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提供专业的护理查房代做服务，帮助用户快速完成护理查房任务，节省时间和精力。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为用户提供专业的护理查房指导，帮助用户了解护理查房的流程、要点和注意事项。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指导护理查房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实时互动交流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通过在线交流平台，用户可以随时向指导老师提问，获得及时、专业的解答和指导。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根据护理行业的最新动态和标准，定期更新指导内容，确保用户获得最新的知识和信息。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提供全面的护理查房培训课程，包括理论知识和实践操作，帮助用户全面提升护理查房能力。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667" r="20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292" r="20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根据用户的实际情况和需求，制定个性化的培训计划，确保培训效果的最大化。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个性化培训计划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对用户的培训效果进行评估和反馈，帮助用户了解自己的不足之处，并提供改进建议。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平台特色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护理查房代做平台拥有一支专业的团队，包括资深护士、护理专家和医疗管理人员等，他们具备丰富的护理经验和专业知识，能够为客户提供高质量的护理服务。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专业团队能够提供全面的护理服务，包括病情评估、护理计划制定、护理操作实施、护理效果评价等，确保患者得到全面、专业的护理。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专业团队注重护理质量，通过制定严格的护理标准和操作规程，确保每项护理服务都符合专业要求和标准。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专业团队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护理查房代做平台注重个性化服务，根据患者的病情、需求和偏好等因素，提供个性化的护理方案和措施。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个性化服务能够满足不同患者的特殊需求，提高患者的满意度和舒适度，同时也有助于提高护理效果和患者的康复速度。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个性化服务需要平台具备丰富的护理经验和专业知识，能够根据患者的具体情况制定个性化的护理计划和措施，确保患者得到最适合自己的护理服务。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https://d.book118.com/887040130141006040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2024-09-13T06:42:09.023</cp:lastPrinted>
  <dcterms:created xsi:type="dcterms:W3CDTF">2024-09-12T22:42:09Z</dcterms:created>
  <dcterms:modified xsi:type="dcterms:W3CDTF">2024-09-12T22:42:10Z</dcterms:modified>
</cp:coreProperties>
</file>