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84DF7A-C4A9-4FCD-B6AF-605A41DF4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B47AA9-6689-4755-B22B-CEEEAF99C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9B655C-403A-4737-A951-02436E914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EBED76-F25E-420F-B6F8-F77A7ED35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89E1F3-EA2C-481B-9EAB-F92432894C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5EAF77-6E47-4060-BCF4-03C7596897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07E6C3-02D4-457C-B05D-A604E795D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3FBDB-E2E1-4F55-9E91-2160222550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F84A21-50DE-45CF-BC96-8E3356DDF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64C98-99C9-4D17-B4E7-05270E6F6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C79181-FF66-43CC-B3E8-803E2281A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4112312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《真空镀膜设备》PPT课件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真空镀膜设备概述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真空镀膜设备的基本原理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真空镀膜设备的组成与结构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真空镀膜设备操作与维护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真空镀膜设备的应用实例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真空镀膜设备的发展趋势与展望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真空镀膜设备概述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1810" r="2181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808" b="1580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真空镀膜设备是一种在真空环境下，将金属、非金属或其他化合物薄膜镀覆在工件表面的设备。</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能够实现纳米级薄膜厚度的控制。</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高精度</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镀膜过程中无杂质混入，薄膜纯度高。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高质量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设备结构稳定，维护成本低。</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长寿命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镀膜在眼镜、相机镜头、太阳能集热管等方面有广泛应用。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光学领域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833" r="17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电子领域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装饰领域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镀膜在集成电路、电子元件、平板显示器等方面有重要应用。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镀膜在金属工艺品、高档家具、钟表等方面有装饰作用。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真空镀膜设备的应用领域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真空技术开始应用于实验仪器和照明设备的制造。</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19世纪末</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真空镀膜技术开始应用于光学镜头制造。</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20世纪初</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随着电子工业的发展，真空镀膜技术广泛应用于电子器件制造。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20世纪中叶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真空镀膜技术向纳米级精度发展，应用领域不断扩大。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21世纪初</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真空镀膜技术的发展历程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真空镀膜设备的基本原理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真空泵的工作原理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利用机械或物理的方法，从真空系统中排除气体分子。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真空度的测量与控制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使用真空计测量真空度，通过调节阀门或泵的工作状态来控制真空度。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真空室的清洁与维护</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定期清洁真空室，确保其内部无残留物，以保持高真空度。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真空环境的形成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蒸发源的选择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根据镀膜材料的不同，选择相应的蒸发源，如电阻加热、电子束加热等。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蒸发速率控制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通过调节蒸发源的功率，控制镀膜材料的蒸发速率，以获得均匀的膜厚。</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凝结过程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镀膜材料蒸发后，在基材表面凝结成膜。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镀膜材料的蒸发与凝结</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镀膜材料在基材表面凝结，形成连续的薄膜。</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薄膜的形成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通过控制镀膜时间、蒸发速率和基材温度等因素，精确控制薄膜的厚度。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薄膜的厚度控制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了解薄膜的生长机制有助于优化镀膜工艺，提高薄膜质量。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薄膜的生长机制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薄膜的形成与生长机制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真空镀膜设备的组成与结构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真空系统</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真空系统是真空镀膜设备的核心部分，其主要功能是创造一个高度真空的环境，以保证薄膜的均匀沉积。</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真空系统的维护和保养对于设备的正常运行至关重要，定期检查和清洁各部件，确保其正常运转，是保证设备性能和延长使用寿命的关键。</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为了保证设备的稳定运行和延长使用寿命，真空系统的设计和制造需要充分考虑材料的选择、密封性能以及各部件之间的连接与配合。</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真空系统通常包括真空泵、真空腔室、真空管道和阀门等部件，这些部件协同工作，确保设备内部的真空度达到工艺要求。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加热系统是实现真空镀膜工艺的重要部分，其主要功能是为工件和/或镀膜材料提供所需的热量。</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加热系统的稳定性和均匀性对于镀膜质量的影响至关重要，因此，加热元件的材料选择、加热功率的分布以及温度控制精度都需要进行精细的考虑和设计。</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为了确保加热系统的安全运行和延长使用寿命，设备的定期维护和保养是必不可少的，这包括清洁加热元件、检查温度控制器的准确性以及确保热交换器的正常运行。</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加热系统通常包括加热元件、温度控制器和热交换器等部件，这些部件的设计和选型需根据具体的工艺要求而定。</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加热系统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控制系统是实现真空镀膜设备自动化运行的关键部分，其主要功能是控制设备的各个工艺参数，如温度、压力、流量等。</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控制系统通常包括各种传感器、控制器、执行器和人机界面等部件，这些部件通过电气和/或气动方式相互连接，形成一个完整的控制系统。</a:t>
            </a:r>
          </a:p>
        </p:txBody>
      </p:sp>
      <p:sp>
        <p:nvSpPr>
          <p:cNvPr id="14" name="AutoShape 14"/>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控制系统的设计需要充分考虑工艺的复杂性和设备的可靠性，以确保设备能够按照预设的工艺参数进行自动运行。</a:t>
            </a:r>
          </a:p>
        </p:txBody>
      </p:sp>
      <p:sp>
        <p:nvSpPr>
          <p:cNvPr id="20" name="AutoShape 20"/>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控制系统的维护和保养对于设备的正常运行至关重要，定期检查传感器的准确性、清洁控制器和执行器以及确保电气连接的可靠性是保证设备性能和延长使用寿命的关键。</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控制系统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52063" y="1487267"/>
            <a:ext cx="51593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14762" y="148726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77011" y="148726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40435" y="1253303"/>
            <a:ext cx="1087854"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b="1">
                <a:solidFill>
                  <a:srgbClr val="FFFFFF">
                    <a:alpha val="100000"/>
                  </a:srgbClr>
                </a:solidFill>
                <a:latin typeface="Microsoft Yahei"/>
                <a:ea typeface="Microsoft Yahei"/>
                <a:cs typeface="Microsoft Yahei"/>
              </a:rPr>
              <a:t>01</a:t>
            </a:r>
          </a:p>
        </p:txBody>
      </p:sp>
      <p:sp>
        <p:nvSpPr>
          <p:cNvPr id="6" name="TextBox 6"/>
          <p:cNvSpPr txBox="1"/>
          <p:nvPr/>
        </p:nvSpPr>
        <p:spPr>
          <a:xfrm>
            <a:off x="689125" y="2354474"/>
            <a:ext cx="232410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电源系统是为真空镀膜设备提供所需电能的组成部分，其主要功能是为设备的各个部分提供稳定和可靠的电源。</a:t>
            </a:r>
          </a:p>
        </p:txBody>
      </p:sp>
      <p:sp>
        <p:nvSpPr>
          <p:cNvPr id="7" name="AutoShape 7"/>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1" name="AutoShape 11"/>
          <p:cNvSpPr/>
          <p:nvPr/>
        </p:nvSpPr>
        <p:spPr>
          <a:xfrm>
            <a:off x="3882752" y="1487267"/>
            <a:ext cx="515938" cy="5501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45450" y="1487267"/>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607700" y="1487267"/>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583316" y="1253303"/>
            <a:ext cx="1087854"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b="1">
                <a:solidFill>
                  <a:srgbClr val="FFFFFF">
                    <a:alpha val="100000"/>
                  </a:srgbClr>
                </a:solidFill>
                <a:latin typeface="Microsoft Yahei"/>
                <a:ea typeface="Microsoft Yahei"/>
                <a:cs typeface="Microsoft Yahei"/>
              </a:rPr>
              <a:t>02</a:t>
            </a:r>
          </a:p>
        </p:txBody>
      </p:sp>
      <p:sp>
        <p:nvSpPr>
          <p:cNvPr id="15" name="TextBox 15"/>
          <p:cNvSpPr txBox="1"/>
          <p:nvPr/>
        </p:nvSpPr>
        <p:spPr>
          <a:xfrm>
            <a:off x="3485533" y="2354474"/>
            <a:ext cx="232410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电源系统通常包括变压器、整流器、滤波器和电缆等部件，这些部件的设计和选型需根据设备的具体需求而定。</a:t>
            </a:r>
          </a:p>
        </p:txBody>
      </p:sp>
      <p:sp>
        <p:nvSpPr>
          <p:cNvPr id="16" name="AutoShape 16"/>
          <p:cNvSpPr/>
          <p:nvPr/>
        </p:nvSpPr>
        <p:spPr>
          <a:xfrm>
            <a:off x="6558071" y="1487267"/>
            <a:ext cx="51593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20769" y="148726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283019" y="148726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283019" y="1253303"/>
            <a:ext cx="1018242"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b="1">
                <a:solidFill>
                  <a:srgbClr val="FFFFFF">
                    <a:alpha val="100000"/>
                  </a:srgbClr>
                </a:solidFill>
                <a:latin typeface="Microsoft Yahei"/>
                <a:ea typeface="Microsoft Yahei"/>
                <a:cs typeface="Microsoft Yahei"/>
              </a:rPr>
              <a:t>03</a:t>
            </a:r>
          </a:p>
        </p:txBody>
      </p:sp>
      <p:sp>
        <p:nvSpPr>
          <p:cNvPr id="20" name="TextBox 20"/>
          <p:cNvSpPr txBox="1"/>
          <p:nvPr/>
        </p:nvSpPr>
        <p:spPr>
          <a:xfrm>
            <a:off x="6281941" y="2354474"/>
            <a:ext cx="232410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电源系统的稳定性对于设备的正常运行和镀膜质量的影响至关重要，因此，电源的电压、电流和功率都需要进行精细的调节和控制。</a:t>
            </a:r>
          </a:p>
        </p:txBody>
      </p:sp>
      <p:sp>
        <p:nvSpPr>
          <p:cNvPr id="21" name="AutoShape 21"/>
          <p:cNvSpPr/>
          <p:nvPr/>
        </p:nvSpPr>
        <p:spPr>
          <a:xfrm>
            <a:off x="9509839" y="1487267"/>
            <a:ext cx="515938" cy="5501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72537" y="1487267"/>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234787" y="1487267"/>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9234787" y="1253303"/>
            <a:ext cx="1018242"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b="1">
                <a:solidFill>
                  <a:srgbClr val="FFFFFF">
                    <a:alpha val="100000"/>
                  </a:srgbClr>
                </a:solidFill>
                <a:latin typeface="Microsoft Yahei"/>
                <a:ea typeface="Microsoft Yahei"/>
                <a:cs typeface="Microsoft Yahei"/>
              </a:rPr>
              <a:t>04</a:t>
            </a:r>
          </a:p>
        </p:txBody>
      </p:sp>
      <p:sp>
        <p:nvSpPr>
          <p:cNvPr id="25" name="TextBox 25"/>
          <p:cNvSpPr txBox="1"/>
          <p:nvPr/>
        </p:nvSpPr>
        <p:spPr>
          <a:xfrm>
            <a:off x="9078349" y="2354474"/>
            <a:ext cx="232410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为了确保电源系统的安全运行和延长使用寿命，设备的定期维护和保养是必不可少的，这包括检查电缆的连接、清洁整流器和滤波器以及确保变压器的正常运行。</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电源系统</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真空镀膜设备操作与维护</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https://d.book118.com/887041123122006035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2024-09-10T04:32:50.326</cp:lastPrinted>
  <dcterms:created xsi:type="dcterms:W3CDTF">2024-09-09T20:32:50Z</dcterms:created>
  <dcterms:modified xsi:type="dcterms:W3CDTF">2024-09-09T20:32:52Z</dcterms:modified>
</cp:coreProperties>
</file>