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02207-28B7-48DA-9729-6D48B7447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326F8-F651-4D7C-8F82-58917DF8D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3A7D2-22F5-4210-BBE3-A674720F8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41976E-4413-4587-94B3-A4EA6B377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A3BB4D-EF58-41D1-A488-70EA70D3D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4629B9-EEEE-4966-A7ED-A6F0EAD2C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1316BF-ECDF-4214-B60C-A1E3CBFF7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906C89-F2F6-4D84-9E61-67075983A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DB0BE-980A-4BDF-B16B-10AC98522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F54FD-BE58-40D1-A2B6-F3501D50B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28B1C-4F2D-406A-B2F7-99406CE4C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4315103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酒店客房部门主管工作总结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团队管理与协作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客户服务质量与提升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成本控制与财务管理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市场调研与竞争分析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通过总结过去一年的工作，发现存在的问题和不足，提出改进措施，从而提升客房服务质量，提高客户满意度。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提升客房服务质量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回顾团队在过去一年中的表现，评估团队成员的工作绩效，为未来的团队建设和人员调整提供依据。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通过总结客房部门的运营情况，为酒店管理层提供决策支持，促进酒店整体业务的发展。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促进酒店业务发展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针对客户对客房服务的评价和反馈，进行总结和分析。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客房服务质量管理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包括客房清洁度、布草更换、客用品补充等方面的管理情况。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团队成员绩效评估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对客房部门团队成员的工作绩效进行评估，包括工作量、工作效率、服务质量等方面的考核。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提出针对未来一年的工作计划和改进措施，展望酒店客房部门的发展前景。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客房销售与市场分析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总结客房销售情况，分析市场趋势和竞争对手情况，为酒店制定销售策略提供依据。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在本年度内，酒店客房出租率稳定保持在85%以上，高峰期出租率达到98%，超过了行业平均水平。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客房出租率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客房收入较去年同期增长了20%，实现了预算目标，为酒店整体营收做出了重要贡献。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客房收入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客房出租率及收入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根据第三方客户满意度调查结果，客户对酒店客房服务的整体满意度达到95%，其中清洁卫生、床品舒适度和房间设施等方面得到了客户的高度评价。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针对客户反馈的问题和建议，我们及时进行了跟进和改进，并在一个月内完成了相关问题的解决，提升了客户满意度。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333" r="8333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通过定期的绩效考核，员工整体表现良好，其中优秀员工占比达到30%，员工工作效率和服务质量得到了显著提升。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员工绩效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为了激发员工的工作积极性和创造力，我们实施了多种激励措施，如优秀员工奖励、员工培训和晋升机会等，有效提高了员工的工作满意度和忠诚度。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员工绩效及激励措施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团队管理与协作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人员配置及培训情况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根据酒店客房部门的业务需求，合理配置前台、客房服务、楼层管理等岗位人员，确保酒店运营顺畅。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制定针对不同岗位的培训计划，包括新员工入职培训、在职员工技能提升培训等，提高员工的专业素质和服务水平。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定期对培训效果进行评估，通过考试、实操等方式检验员工的学习成果，确保培训质量。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建立有效的沟通机制，包括定期召开部门会议、鼓励员工提出意见和建议等，促进信息畅通和问题解决。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加强部门内部团队协作，鼓励员工之间相互支持、积极配合，共同完成工作任务。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定期对团队协作和沟通效果进行评估，分析存在的问题和不足，提出改进措施，提高团队协作效率。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333" r="13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团队协作与沟通效果评估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关注下属员工的个人成长和职业发展，制定个性化的成长计划，提供必要的培训和支持。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员工成长计划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晋升机会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833" r="3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根据员工的工作表现和能力评估，提供晋升机会和薪酬调整，激励员工不断提升自己。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加强对员工的关怀和照顾，关注员工的工作和生活状况，提高员工的归属感和忠诚度。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下属员工成长与晋升机会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客户服务质量与提升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重新梳理前台接待服务流程，确保从客人入住到离店的每一个环节都顺畅、高效。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服务流程梳理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加强对前台员工的培训，提高员工的服务意识和专业技能，确保为客人提供优质的服务。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定期收集客人对前台服务的反馈，针对问题及时改进，不断优化服务流程。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客人反馈收集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前台接待服务流程优化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https://d.book118.com/887043151034006031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2024-09-03T07:19:57.521</cp:lastPrinted>
  <dcterms:created xsi:type="dcterms:W3CDTF">2024-09-02T23:19:57Z</dcterms:created>
  <dcterms:modified xsi:type="dcterms:W3CDTF">2024-09-02T23:19:59Z</dcterms:modified>
</cp:coreProperties>
</file>