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72EC-EDC6-446D-83C1-99C9BBCFE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6DC3C-E817-4587-8C31-128A4C1E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4EE67-3299-40F2-B4A4-128649E0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96E64-1AC7-4FFB-AE53-737AB940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ECE2A-4755-4DE8-8B4D-B549C084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C19D2-B8E9-4E41-8F04-47914B0B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B2332-4A37-461E-B1B3-A9EF7AAF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D1F44-0A3B-4E2E-9ED6-19F597E2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F9BBF-9576-4A15-9FCE-A911A3AE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8682D-3313-40B5-A8B6-5721BF93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D6CBA-8CB0-42E5-B8A1-9989C980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44153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国广告投放竞争格局分析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37" b="143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广告投放行业是指通过各种媒介和渠道，向目标受众投放广告以实现营销目标的过程。这些媒介和渠道包括电视、广播、报纸、杂志、互联网等。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广告投放行业的主要业务包括为客户提供广告投放策略制定、媒介选择、投放执行等一系列服务。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中国的广告投放行业经历了从传统媒体到数字媒体的转变。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在20世纪90年代，电视、报纸和杂志等传统媒体占据主导地位，但随着互联网的普及和数字媒体的兴起，广告投放行业逐渐向互联网和移动端转移。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205" b="1520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011" b="1401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近年来，随着大数据、人工智能等技术的不断发展，广告投放行业正朝着更加精准、个性化的方向发展。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61" b="1836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根据市场研究机构的数据显示，中国的广告投放市场规模持续增长，其中互联网广告市场规模占比逐年上升。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随着数字媒体的兴起，广告投放行业市场规模逐年扩大，传统媒体的市场份额逐渐下降。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未来，随着数字技术的不断发展，广告投放行业的市场规模仍将不断扩大。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中国广告投放行业历经数十年发展，已形成稳定的市场格局，主要由互联网广告、电视广告和报纸广告等构成。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随着互联网技术的发展，互联网广告已成为广告投放的主流形式，涵盖搜索、社交、视频等多个领域。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互联网广告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电视作为传统媒体，依然具有较高的覆盖率和影响力，尤其在家庭观众中占据主导地位。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报纸广告一度是广告投放的重要形式，但随着新媒体的崛起，其市场份额逐渐下滑。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报纸广告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作为中国最大的搜索引擎，百度在广告投放领域具有显著优势，通过搜索结果页的广告展示吸引大量广告主。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阿里巴巴作为电商巨头，拥有丰富的用户数据和流量资源，通过淘宝、天猫等平台进行精准营销。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腾讯拥有庞大的社交用户群体和媒体资源，通过微信、腾讯新闻等平台展示广告，具有较高的点击率和转化率。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随着中国经济的持续增长和消费市场的不断扩大，广告投放市场仍有较大增长空间。同时，新技术的发展和应用将不断提升广告投放的精准度和效果。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广告投放行业的竞争激烈，互联网平台的同质化竞争导致广告价格不断上涨，降低利润空间。此外，消费者对广告的抵触心理也增加了广告投放的难度。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效果广告占比提升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在数字化广告投放的背景下，效果广告的占比逐渐提升，品牌广告的占比逐渐下降。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短视频与直播营销兴起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短视频和直播的兴起为广告投放行业带来了新的发展机遇，短视频和直播营销成为广告投放的重要形式。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随着互联网技术的不断发展，广告投放行业正加速向数字化转型，数字化广告的投放比例逐渐增加。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083" b="14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行业结构将发生变化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随着数字化广告的占比逐渐提升，行业结构将发生变化，传统广告公司将面临转型压力。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市场规模将持续扩大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随着经济的发展和消费市场的扩大，广告投放行业的市场规模将继续扩大。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新技术带来新的增长点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随着互联网技术的发展，新技术将不断涌现，为广告投放行业带来新的增长点。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广告投放行业的市场前景预测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随着互联网技术的发展和消费市场的扩大，广告投放行业面临着巨大的发展机遇。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发展机遇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随着新技术的发展，广告投放行业面临着技术更新换代的风险，需要不断更新技术和提高专业能力。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随着市场竞争的加剧，广告投放行业的竞争压力逐渐增大，需要不断提高自身的竞争力。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广告投放行业的发展机遇与挑战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https://d.book118.com/887044153011006051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2024-09-23T20:01:21.600</cp:lastPrinted>
  <dcterms:created xsi:type="dcterms:W3CDTF">2024-09-23T12:01:21Z</dcterms:created>
  <dcterms:modified xsi:type="dcterms:W3CDTF">2024-09-23T12:01:23Z</dcterms:modified>
</cp:coreProperties>
</file>