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49D70-6618-4B13-AF10-23C90D23339A}" type="datetimeFigureOut">
              <a:rPr lang="zh-CN" altLang="en-US" smtClean="0"/>
              <a:t>2023/12/19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F66F16-8216-4A75-A22D-EB44C8DCC2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0118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3333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12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03086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85566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4459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5976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04038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1764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83826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95687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8890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99622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85131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316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37330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F66F16-8216-4A75-A22D-EB44C8DCC252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669463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6DDE-A256-44B9-8446-A01375FB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993CC-F485-4A23-BF20-94DA7546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B0452-7DA2-4683-9F78-AF285249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AB504-6151-427B-9CFF-E586199F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5A852-3B77-4224-A1B9-84F23A73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23666-D64D-46F9-A38C-00FEC7B4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AD0A9-B0A1-49AC-B074-100B0853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BE2DD-600B-4C4F-BE19-68689174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92C86-A6B1-4457-9B94-704EF11A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DCD3E-7BF7-443F-B58C-AE687E2D9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E18F-A00C-4180-8F20-5DFC8DF7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封面与封底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60637" y="1709074"/>
            <a:ext cx="11253985" cy="1250377"/>
          </a:xfrm>
          <a:prstGeom prst="rect">
            <a:avLst/>
          </a:prstGeom>
        </p:spPr>
        <p:txBody>
          <a:bodyPr>
            <a:no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24" name="AutoShape 4" descr="data:image/jpeg;base64,/9j/4AAQSkZJRgABAQAAAQABAAD/2wCEAAkGBhQQERUUEBQVFBUVGBUVFRQXFBgYGBcUFxQVFRcUGhgZHCYgFxwkHBQUIC8gIycpLTgsFx4xNzAqNSYrLCkBCQoKDgwOGg8PGiwgHyQsLC0tMiwvLCw0MSksKSwpLCwyNCosKSwsLCwsLCwsLDUpKSwsLyksLCwsLCwsKSkpKf/AABEIALAAyAMBIgACEQEDEQH/xAAcAAEAAgIDAQAAAAAAAAAAAAAAAQcFBgMECAL/xAA+EAABAwICBwUFBQgCAwAAAAABAAIDBBEGMQUHEiFBUWEiUnGRoRMyQmKBFCNyscEzU3OCkrLR8KLSg5Ph/8QAGgEBAAMBAQEAAAAAAAAAAAAAAAIDBAUBBv/EADERAAEDAwIEBAUDBQAAAAAAAAABAgMEESESMRNBUfAiYZGxBRQywdEjUqEVQnGB4f/aAAwDAQACEQMRAD8AvFERAEREAREQBEuougJRfN0ugPpFitJ4mpqb9vNGw93au7+kXPotarNbtIz9m2WTqGho/wCR/RXMgkf9LVIq5E3U3pFWUmucfDSn6zAfkwr4bro50vlN/liu+Rn/AG/yn5I8RvUtC6KvaXXJTn9pDKzqC14/MFbDo3HtFPYMna1x+F92H/lYeqrfTSs3apJHtXmbCi+Q++8KbrOSJRRdSgCIiAIiIAiIgCIiAIiIAouhKhAFChzgBcmwG8k5Ac1VeNNZ5feGhdst3h04zd0j5D5s+Vs1fDA+Z1mkXORu5uGJ8f09DdpPtZf3TCLj8bsmfn0VX6d1iVdVcbfsWH4Irt3dXe8fTwWsl1zf6/8A1Qu7DRxxZ3XzMrpFcTtIoC3DCermatAkkJhhOTiLuePkaeHzH1WmSRsaanLYgiKuENRUBX1ozAFFABaBrz3pO2T57h9Au9UYXpJBZ9NCR/DaPUBc9fiUd8IpbwVPO6K2cQao4nguo3GN37t5LmHoD7zfUKsdJaMkp5DHMwseMwfzByI6hbYaiOb6VK3MVu52tDYoqaQ/cSuaO4e0w/ynd5WVk4b1rxTWZVgQvO7bBvGT14s+tx1VQqV5NSxy7pnqetkVp6aY8EAg3B3gjIjmvpUXhDHktAQw3kg4xk729Yycj0yPTNXPorS0dVE2WBwcx3HiDxaRwI5Lg1FK+Bc5TqamPRx3QpXyvpZCYREQBERAEREAUFSoQEKFJWia0cWmmi+zwm0so7RGbIsiehdvA6XVsUayORqHjlslzW9Y+OzO51NTO+5abSPB/aOGbQe4D5npnoChSF9PFE2Julpic5XLdQpaL5eFuvJc9FQvme2OJpe9xs1ozJ/TxVx4J1dsowJZ7SVGY4tj6N5u+bysq6ioZCl136HrGK4wuB9WNtmeubv3FkB4cnSdfl8+SswCylYrEWJIaGL2kzs7hjB7z3cmj9cgvn5JJKh+c9ENaIjUO/V1jImF8rmsY3eXOIAH1K0nSGt+mjdaKOSa3xCzG/Ta3nyVc4mxZNXybUpswe5ED2W9fmd8x9FhLrqQ/Dmol5MqUOmXkXTonWvSTODZNuAnIvsWf1Ny+tlnMQYbg0hFsyi+68crbbTb8WniOmRXnpbVg3HstAQx95IDnHfezqw8Pw5eC8lodPjhWyoGy3w46OJsKzUEmzKLtPuSgdl3To75T6rCr0PDNT6Rp7jZmheLEHnyIza4eYVU401eyUV5IbyU/E5uj6O5j5vNXU1Yj10SYcRfHbKbGm3WdwliuTR82227o3WEsfBzeY5OHA/RYOygrc5qParXJgrRbLdD0po7SDKiNssTg5jxdp6foeFl2Qqb1X4rNPN9nlP3Ux7N/glOXgHZHrbqrjXzNTAsL9PLkbGO1Jc+kRFmJhERAEREAKhCiA4KyrbFG6R5s1jS5x5BouV5105pd1XPJNJm91wO63JrfoLDzVr63NLeyo2xNO+d1j/DZZzvXZH1VNLufDorNWRefsZpnZsRZZTQGHpq2URwNuc3OO5rB3nHh4ZlZDCOCZdIPuOxCD25SN34WD4neg48ldmhdCRUcQjgaGtGZzLj3nHiVdVVjYvC3LvY8ZHqydDCmDodHssztSO9+UjtO6Dut6ed1nkutExvrJbTbUNKQ+bJz82xf9n9Mhx5LiNbJUP6qaFVGoZbGGOItHt2d0kxF2xA5cnPPwt9TwVK6X0vLVSGWd5c4+TR3Wj4R0XWlmfK8ueXPe83JNy5zj6kqzsD6stnZnrm3O4sgOQ5Ok5n5fPkOy1kVGzU7K97GdVdItkMHg7VrJVgS1BdFCd7Ra0kg5i/ut6n6DirS0XhempmgQwsb8xaHOPUudclZQBa3izHUOjxsn7yUi4iad4HeefhHqeS5j55ql1k9ELka1iGWr9BQTt2ZoY3jqwX+hzH0VYYy1ZOp7y0e1JEN7o83sHMcXt9R1XVqdbda512CFg7ojLvUu3rN4f1v7TgytjDQd3tY72HVzDcgdQT4LVHDUweJMp07+xBXMdg0TD+JJqGT2kDtx95h9x45OH65hXThjFsGkYzsbngfeQutcX3fzN6+dlrmLtXkdW37RQloe4bRaCPZy337QOTXHnkePNVfHJLSzXBfFLGfBzTyI/TIq9zIqxupuHd7kUVY1suxYeNdWOc1C3q6Aepj/6+XJVm5ttx3HL68lcmCtYzKvZiqLRz5A5Mk/DfJ3y+SnHWAo6pr54rRzNBcTbsyBovZw7273vO6hDUvidwp/UOYjku0pgeSv3BGnvttGyRxu9v3cn425n6ix+qoMLftUGltiokgJ3St2mj52f5aT/SFfXxa4r807UjE6zi3gpUBSvnTWEREAREQBQpUICmtb9dt1rY+EUTfN5Lj6Bq0ZbFrCm29JVHRzW/0saFrq+qp26Ymp5IYXrdym14Nx/JQEMfeSnJ3s+Jl83MP5tO7wVz6L0rFUxtlgeHsdxHA8QRmCORVDQ4Tmko/tcQ22Bz2va0dpmyfetxb4ZLjw7iSahk24HbjbaYfceORH5Eb1kqKRk13R/UWMkVuFN51i4/kY99LTh0ZG6SUgtcb8Gcm/Px4c1XFHRPme2OJpe9xs1rRck/7xKt9klHp+Cx7EzBlu9pGTxB+Nl/p4FZnCmDodHssztyOHblI7Tug7reg+t1SypZTx6dNndPuSVivW98GLwRq8ZRASz2kqOebY+jeZ5u8rcdyUPeGgkkADeSdwAHEqrMcazC/agoXENyfOM3cxHyHzeXNYWtlqn94LVVrEMzjjWQ2m2oaQh82Tn5ti6fM/pkOPJVtoXQNRpKYiO73E7UkrybC/FzuJ6ZrIYOwLLpB20bxwA9qTi7m1l8z1yHXJXTorRMVLE2KBgYxvDiTxcTxJ5lbnyR0bdEeXc+/sVIiyZXY0KHUxHs9uoftcS1jQ2/gbn1Wn4qwHPQdp33kRylaDYdHj4T1y6q79J6Tjpo3SzvDGNzJ9ABmSeQWo0+tSineYpGvYx3Z25Gt2CDu7QudkHru5qqCpqFXVbUnM9cxm2xX2EcbTaPds/tISe1ETlzcw/C70PqrI0noWk03AJYXAPAs2UDttP7uRvEdD4grWcZ6sTHeahG0zN0I3lozvH3h8ufK+S0rQmnZqKUSQO2Tk5p91w7rm8R6ha1Yyf9WFbO73IXVvhdsTpvQU1FKY527Jza4e64d5ruP5hbdhnWWRE6nrSXAsc1k2ZBLSA1/MfNnz5ra9F6bpNNwGKZoEgF3RE9pp/eRu4jqPAhVzi/A8tA7a3yQk9mUDLk14+E9cj6I2Rs/wClMlnJ3gWVuW7GstyCyuFq/wBhWQSd2RgP4XHZPo4rFKWutv5b/Leug5NSKi8ypMHpxfS4KaXbY13eaD5gH9VzhfIqbwiIvAEREAUKVCA8+Y5FtI1X8U/2tWDW0azKfY0lN84Y8fVgH5tK1dfWQreNq+SexhdupvurvHzKNv2eoFoi4ubKL9lzsw4d3qMlncYatWVINRQbIe7tGMEezkvv2mHJrj5HpmqwOipRAKjYJiLizbG8NcLbnd299xKz2DseS0B2DeSAnfHfe3m5hOR6ZHpmsksDkcssK55p1LGuS2lxgY5JaaW7duKWM9Wua4cCP0KtvBWsplVsxVNo5sg7Jkh6d13y+XJc+l9A0mmoBNC4CS1mytHaB/dyN4+B3jgqj05oKajlMc7dk5tI91w7zTxHqOKjeOrTS7Dk9RmPKbFnazaGvmAZTtL6cgbTY/fLvnGZbyA3c+CwmENVskjhJXNMcY3iK/bf+K3uN6ZnomCtZ5i2Ya0l0eTZs3M6P4ub1zHVWtT1DZGh0bg9p3hzSCCOhCySSTUzOFZE8073LERr1uTDA1jQ1gDWtFg0CwAHAAZLFYlxTDQR7cxu432Ix7zz0HAcydyxWMNYMVECyMtln4MB7LOryMvw5+GaqMCp0lU/FNNJ5Afkxg8lCmpFk8cmG+56+S2E3Oxp/EdRpKYF9zvtFCy5Db8Gj4nHnn4BWDgfVoINmesAdLmyLNsfIu4Of6DrmsvgzAcdA3bdaScjtSW3N5tYDkOuZ9FtJNlKorEtw4cIeMj5uC0bGGr+Kt25aQsZOCQ8AjYe4Zh1vcf181jMcazbbUFC7fk+ccObY+Z+by5rTMJaaqYKhv2S8j5DZ0W8iTidrl+LgpU9LK1vERdK97h72qtjGyRy0s1jtwyxn8LmnmD/AKCrLw5rEZVxOgrdlshY5ocQNiXsncRk13TI8OS2bEeEotIxD2zfZyhvZe3eWEi5bfdttvw8rKmMQYbmopPZztzvsvG9jwOLT+mYWlr4qxLOw5O8eRWqOj/wYluSOyPgVNlyUsBe9rBm5zWjxc4D9V0yk9H6NFoY/wADP7Qu0F8NbYWHDd5L7C+PVbnQJREXgCIiAKFKhAVPrm0baWCcDc5roneLTtN9HO8lW6vzWBoT7XQyNaLvZ96z8TN5H1btD6qg19FQSaordDJKlnFwapXxyUL4nbLj7R+3GbHsuDbXaeB3+SwuNNV5ivNQguZm6DNzerO8Plz8VoejNKSU0jZYXlj25EcuRGTgeRVzYM1hR1wEclo6jufC/qwn+3PxVEzJYHrKzKLuTbpcmlSotBYhmopfaQOsfiafdeB8Lhx/MK3NGaZpNNwGKVo2wLuiJ7bD343cR1HgQuDGmreOrvLT2jnzIyZIfmt7rvmH1VSSxTUk1nbcM0Zvyc08CDxHXIqdo6tNTVs5DzLMLsZ3F2AZqAl7bywcJAN7ejwPd8cvDJa5DVPYLMe9oOYa4gH6A2Vs4L1mMqbQ1myyU7mvyZJ0PBrumR9FsNRgShkftupo75mwLQT1a0gHyUfnHReCdufLmOGjstKYw3hWavk2YR2Qe3KfcZ4ni7oN6u7DWF4aCLYhF3G23IfeeeZPAcgNwWSpaRkTQyJrWNGTWgAD6BdXTWnIqOIyzu2WjIZuce60cSsNRVPqF0pt0LWsRuTtVVUyJjnyODGNF3OJsAOZKp/G2sV9XeGmJZBkTk6Xx7renHjyWKxdjWXSD7HsQg9iIHyc4/E70HDmuLCuEJdISWj7MbT25SNzeg7zunmt1PSNhTiS7+3/AEqfIrsNOloTQUtbKIoG3PE5NY3vOPAf6FduE8HRaPjsztyOA25SN56Dut6ed13tA4fhoohHA2wzc473Pd3nHiVkViqqxZvC3DfcsZHpyu4Wp6wdO0sNOY6lomc8diG++/B+1mwDvZ8rrr421iMo7xQWknyPFsXV3N3y+fWnKytfM90kri97jdzid5P+8FZSUbnqj3YQ8kkRMIcd1sGANH+30hAODHe1d4MG0PXZWugq09TuhbNlqXD3vuo/AG7z57I/lK6tVJw4nL/r1KGJdxZSkKF9L5c2hERAEREAUKVBQEKh9YGG/sVW7ZFopbyRngLntM/lJ8iFfKwmLsNNr6d0TrB47Ub+68ZfQ5HoVspJ+C/Oy7kHt1IeelLHkEEEgjeCDYgjiDwXLW0T4ZHRytLXsOy5p4H9RxBXAvpEyZC08E60drZhr3WO4MnOR5CTkfm8+a3HEuFINIR2kFnAdiVttpt/7m9DuXnxbngrWLJRWinvJBkBm+Pq3m35fLkuXPRq1eJDhen4Lmv5OMJiXCs1BJsTNu0+5IPceOnI/Kd/5rM4Z1nVFIAyQe3jG4Bxs9o5B++46G6t0inr6f4JoZB4g/q0j6EFVjiTVNNE4uoz7aPMMJAkb032D/HceiR1McyaJ0svfoFYrctMlWa6Bs/c052ub3jZH0bvPoq+0zp6ask9pUPLzwGTWjk1vAf6V2o8F1rnbIpZr9W2Hmdy3fCuqTZIkryDbeIGm4/ndx8Bu6lWotNTJqS1/VSPjfg1zBWAJK4iSW8dOD73xSfKzp83lfhdNBQRwRtjhaGMaLNaMh/k9VzMYGgBoAAFgALAAZADguOqqmxMc+RwY1ou5zjYAcyVyKiofO7O3JC9jEacpKrPHGs221BQu37w+ccOYj5n5vLmsLjjWM6rvDTEsgyLsnS+PdZ0zPHktHJXQpaG3jk9PyVSS8kPpzrnfmd9+Z5qF8gr6XWM52tF6OfUSsiiF3yENHTmT0AuT4L0PojRjaaCOGP3Y2ho683HqTc/VafqxweaaP7RM20sg7DTmyM7/o52Z6WHNb4uDX1HEdobsnua4mWS6kgKURc0tCIiAIiIAiIgIREQGoY8wI2vZ7SKzahg3HISNHwO/R3DwVJ1NK6J7mSNLXtNnNIsQRwK9NrXMWYIh0g27vu5QLNlA3/hcPib08l06St4fgft7FMkd8oUEgWYxDhaehdadnZJs2Ru9jvB3A9DYrDruNcjku3Jn2M1hjFk2j5NqI3YffiJ7Luvyu+YequzDeKoa+Pahd2h78Z99h6jiOo3LzyueirpIHiSF7mPbk5psR06jodyyVNI2bKYUm2RWnphFUuidckrG2qYWyEfGx2wT4tII8rLm0hrncW2p6cNPekftW/laBfzXJ+Rmva38l/EaWLpnTkVJEZJ3hrRkM3OPdaPiKpTF+NpdIPsbshBuyIHyc8/E70HDmsRpbTU1XJ7SokL3cL5NHJoG5o8F0brqU1E2LxOypQ+TVhCSUQLsUNBJO8RwsdI85NaLnx6DqVuVbZKjrhWVq71elxbVVbbNFnRROHvHhI4cuIH18cpg3Ve2AtmrLSSCxbGN7GHme+70HXNWCuPV1yKmiP1/Boji5qQpCKVxzQEREAREQBERAEREAUKUQEIpUWQHHPTtkaWvaHNduLXAEEdQc1oentUUEt3UrzA7uG7o/8ALfoT4KwEVscz4luxbEVai7lCaU1d1tPe8JkaPiiO2PL3h5LXZoSw2eC08nAtPkV6dsuOelbILPa1w5OaCPVdFnxNyfU25WsKcjzJZRZeipcJUb97qaA/+Jv6BfLcG0QypYP/AFt/wrv6mz9qkeCp54AvuWX0bhCrqLeyp5CD8Tm7Df6nWV/02i4ov2cUbPwsa38guyqn/E1/tb6hIeqlWaD1OONnVkoA/dxbz4F5y+g+qsTRGgoKRmxTxtYONhvd1c473fVd9FglqJJfqUuaxG7BFKLOSCIiAIiIAiIgCIiAIiIAiIgCIiAIiIAiIgCIiAIiIAiIgCIiAIiIAiIgCIiA/9k="/>
          <p:cNvSpPr>
            <a:spLocks noChangeAspect="1" noChangeArrowheads="1"/>
          </p:cNvSpPr>
          <p:nvPr userDrawn="1"/>
        </p:nvSpPr>
        <p:spPr bwMode="auto">
          <a:xfrm>
            <a:off x="207433" y="-144463"/>
            <a:ext cx="4064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页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文本占位符 25"/>
          <p:cNvSpPr>
            <a:spLocks noGrp="1"/>
          </p:cNvSpPr>
          <p:nvPr>
            <p:ph type="body" sz="quarter" idx="10"/>
          </p:nvPr>
        </p:nvSpPr>
        <p:spPr>
          <a:xfrm>
            <a:off x="2897091" y="1556792"/>
            <a:ext cx="8575507" cy="647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400050" indent="-575945">
              <a:buFont typeface="Wingdings" panose="05000000000000000000" pitchFamily="2" charset="2"/>
              <a:buChar char="l"/>
              <a:defRPr lang="zh-CN" altLang="en-US" sz="3600" b="1" smtClean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>
              <a:spcBef>
                <a:spcPct val="0"/>
              </a:spcBef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6" name="文本占位符 25"/>
          <p:cNvSpPr>
            <a:spLocks noGrp="1"/>
          </p:cNvSpPr>
          <p:nvPr>
            <p:ph type="body" sz="quarter" idx="11"/>
          </p:nvPr>
        </p:nvSpPr>
        <p:spPr>
          <a:xfrm>
            <a:off x="2897091" y="2564904"/>
            <a:ext cx="8575507" cy="647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400050" indent="-575945">
              <a:buFont typeface="Wingdings" panose="05000000000000000000" pitchFamily="2" charset="2"/>
              <a:buChar char="l"/>
              <a:defRPr lang="zh-CN" altLang="en-US" sz="3600" b="1" smtClean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>
              <a:spcBef>
                <a:spcPct val="0"/>
              </a:spcBef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7" name="文本占位符 25"/>
          <p:cNvSpPr>
            <a:spLocks noGrp="1"/>
          </p:cNvSpPr>
          <p:nvPr>
            <p:ph type="body" sz="quarter" idx="12"/>
          </p:nvPr>
        </p:nvSpPr>
        <p:spPr>
          <a:xfrm>
            <a:off x="2897091" y="3573016"/>
            <a:ext cx="8575507" cy="647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400050" indent="-575945">
              <a:buFont typeface="Wingdings" panose="05000000000000000000" pitchFamily="2" charset="2"/>
              <a:buChar char="l"/>
              <a:defRPr lang="zh-CN" altLang="en-US" sz="3600" b="1" smtClean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>
              <a:spcBef>
                <a:spcPct val="0"/>
              </a:spcBef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8" name="文本占位符 25"/>
          <p:cNvSpPr>
            <a:spLocks noGrp="1"/>
          </p:cNvSpPr>
          <p:nvPr>
            <p:ph type="body" sz="quarter" idx="13"/>
          </p:nvPr>
        </p:nvSpPr>
        <p:spPr>
          <a:xfrm>
            <a:off x="2897091" y="4581128"/>
            <a:ext cx="8575507" cy="647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400050" indent="-575945">
              <a:buFont typeface="Wingdings" panose="05000000000000000000" pitchFamily="2" charset="2"/>
              <a:buChar char="l"/>
              <a:defRPr lang="zh-CN" altLang="en-US" sz="3600" b="1" smtClean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>
              <a:spcBef>
                <a:spcPct val="0"/>
              </a:spcBef>
            </a:pPr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 userDrawn="1">
            <p:ph type="title"/>
          </p:nvPr>
        </p:nvSpPr>
        <p:spPr>
          <a:xfrm>
            <a:off x="770291" y="395841"/>
            <a:ext cx="9628429" cy="5848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zh-CN" altLang="en-US" sz="32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5" name="椭圆 14"/>
          <p:cNvSpPr/>
          <p:nvPr userDrawn="1"/>
        </p:nvSpPr>
        <p:spPr>
          <a:xfrm>
            <a:off x="482259" y="601704"/>
            <a:ext cx="173159" cy="17315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21995608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 userDrawn="1">
            <p:ph type="title"/>
          </p:nvPr>
        </p:nvSpPr>
        <p:spPr>
          <a:xfrm>
            <a:off x="770291" y="395841"/>
            <a:ext cx="9628429" cy="5848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zh-CN" altLang="en-US" sz="32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5" name="椭圆 14"/>
          <p:cNvSpPr/>
          <p:nvPr userDrawn="1"/>
        </p:nvSpPr>
        <p:spPr>
          <a:xfrm>
            <a:off x="482259" y="601704"/>
            <a:ext cx="173159" cy="17315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42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1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wmf" /><Relationship Id="rId5" Type="http://schemas.openxmlformats.org/officeDocument/2006/relationships/image" Target="../media/image2.png" /><Relationship Id="rId6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oleObject" Target="../embeddings/oleObject2.bin" TargetMode="Internal" /><Relationship Id="rId4" Type="http://schemas.openxmlformats.org/officeDocument/2006/relationships/image" Target="../media/image4.png" /><Relationship Id="rId5" Type="http://schemas.openxmlformats.org/officeDocument/2006/relationships/image" Target="../media/image2.png" /><Relationship Id="rId6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8.png" /><Relationship Id="rId5" Type="http://schemas.openxmlformats.org/officeDocument/2006/relationships/image" Target="../media/image9.jpeg" /><Relationship Id="rId6" Type="http://schemas.openxmlformats.org/officeDocument/2006/relationships/image" Target="../media/image2.png" /><Relationship Id="rId7" Type="http://schemas.openxmlformats.org/officeDocument/2006/relationships/tags" Target="../tags/tag4.xml" /><Relationship Id="rId8" Type="http://schemas.openxmlformats.org/officeDocument/2006/relationships/vmlDrawing" Target="../drawings/vmlDrawing3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0.jpeg" /><Relationship Id="rId4" Type="http://schemas.openxmlformats.org/officeDocument/2006/relationships/image" Target="../media/image2.png" /><Relationship Id="rId5" Type="http://schemas.openxmlformats.org/officeDocument/2006/relationships/tags" Target="../tags/tag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6.xml" /><Relationship Id="rId4" Type="http://schemas.openxmlformats.org/officeDocument/2006/relationships/image" Target="../media/image2.png" /><Relationship Id="rId5" Type="http://schemas.openxmlformats.org/officeDocument/2006/relationships/tags" Target="../tags/tag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11.wmf" /><Relationship Id="rId5" Type="http://schemas.openxmlformats.org/officeDocument/2006/relationships/oleObject" Target="../embeddings/oleObject5.bin" TargetMode="Internal" /><Relationship Id="rId6" Type="http://schemas.openxmlformats.org/officeDocument/2006/relationships/image" Target="../media/image12.wmf" /><Relationship Id="rId7" Type="http://schemas.openxmlformats.org/officeDocument/2006/relationships/image" Target="../media/image2.png" /><Relationship Id="rId8" Type="http://schemas.openxmlformats.org/officeDocument/2006/relationships/tags" Target="../tags/tag9.xml" /><Relationship Id="rId9" Type="http://schemas.openxmlformats.org/officeDocument/2006/relationships/vmlDrawing" Target="../drawings/vmlDrawing4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4506402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altLang="en-US">
                <a:latin typeface="+mn-lt"/>
                <a:ea typeface="+mn-ea"/>
                <a:cs typeface="+mn-ea"/>
                <a:sym typeface="+mn-lt"/>
              </a:rPr>
              <a:t>第三章 角度测量</a:t>
            </a:r>
            <a:endParaRPr lang="zh-CN" altLang="en-US" sz="3200"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占位符 12">
            <a:extLst>
              <a:ext uri="{FF2B5EF4-FFF2-40B4-BE49-F238E27FC236}">
                <a16:creationId xmlns:a16="http://schemas.microsoft.com/office/drawing/2014/main" id="{5813DA53-2B89-464F-8E47-18DFE1C51CE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31704" y="836712"/>
            <a:ext cx="3528392" cy="647700"/>
          </a:xfrm>
        </p:spPr>
        <p:txBody>
          <a:bodyPr/>
          <a:lstStyle/>
          <a:p>
            <a:r>
              <a:rPr lang="zh-CN" altLang="en-US" sz="3200">
                <a:latin typeface="+mn-lt"/>
                <a:ea typeface="+mn-ea"/>
                <a:cs typeface="+mn-ea"/>
                <a:sym typeface="+mn-lt"/>
              </a:rPr>
              <a:t>角度测量原理</a:t>
            </a:r>
          </a:p>
        </p:txBody>
      </p:sp>
      <p:sp>
        <p:nvSpPr>
          <p:cNvPr id="18" name="文本占位符 13">
            <a:extLst>
              <a:ext uri="{FF2B5EF4-FFF2-40B4-BE49-F238E27FC236}">
                <a16:creationId xmlns:a16="http://schemas.microsoft.com/office/drawing/2014/main" id="{499D628A-52AD-415F-8467-3EFD606C5C4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31704" y="1677184"/>
            <a:ext cx="4536504" cy="647700"/>
          </a:xfrm>
        </p:spPr>
        <p:txBody>
          <a:bodyPr/>
          <a:lstStyle/>
          <a:p>
            <a:r>
              <a:rPr lang="zh-CN" altLang="en-US" sz="3200">
                <a:latin typeface="+mn-lt"/>
                <a:ea typeface="+mn-ea"/>
                <a:cs typeface="+mn-ea"/>
                <a:sym typeface="+mn-lt"/>
              </a:rPr>
              <a:t>光学经纬仪及其使用</a:t>
            </a:r>
          </a:p>
        </p:txBody>
      </p:sp>
      <p:sp>
        <p:nvSpPr>
          <p:cNvPr id="19" name="文本占位符 14">
            <a:extLst>
              <a:ext uri="{FF2B5EF4-FFF2-40B4-BE49-F238E27FC236}">
                <a16:creationId xmlns:a16="http://schemas.microsoft.com/office/drawing/2014/main" id="{93EF88E1-7CE1-449A-9A50-7E337D9CA57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31704" y="2471936"/>
            <a:ext cx="4896544" cy="647700"/>
          </a:xfrm>
        </p:spPr>
        <p:txBody>
          <a:bodyPr/>
          <a:lstStyle/>
          <a:p>
            <a:r>
              <a:rPr lang="zh-CN" altLang="en-US" sz="3200">
                <a:latin typeface="+mn-lt"/>
                <a:ea typeface="+mn-ea"/>
                <a:cs typeface="+mn-ea"/>
                <a:sym typeface="+mn-lt"/>
              </a:rPr>
              <a:t>水平角观测</a:t>
            </a:r>
          </a:p>
        </p:txBody>
      </p:sp>
      <p:sp>
        <p:nvSpPr>
          <p:cNvPr id="20" name="文本占位符 15">
            <a:extLst>
              <a:ext uri="{FF2B5EF4-FFF2-40B4-BE49-F238E27FC236}">
                <a16:creationId xmlns:a16="http://schemas.microsoft.com/office/drawing/2014/main" id="{C518D990-FD35-46CC-A299-E91CDDC214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31704" y="3344793"/>
            <a:ext cx="4896544" cy="647700"/>
          </a:xfrm>
        </p:spPr>
        <p:txBody>
          <a:bodyPr/>
          <a:lstStyle/>
          <a:p>
            <a:r>
              <a:rPr lang="zh-CN" altLang="en-US" sz="3200">
                <a:latin typeface="+mn-lt"/>
                <a:ea typeface="+mn-ea"/>
                <a:cs typeface="+mn-ea"/>
                <a:sym typeface="+mn-lt"/>
              </a:rPr>
              <a:t>竖直角观测</a:t>
            </a:r>
          </a:p>
        </p:txBody>
      </p:sp>
      <p:sp>
        <p:nvSpPr>
          <p:cNvPr id="21" name="文本占位符 15">
            <a:extLst>
              <a:ext uri="{FF2B5EF4-FFF2-40B4-BE49-F238E27FC236}">
                <a16:creationId xmlns:a16="http://schemas.microsoft.com/office/drawing/2014/main" id="{FDD4651D-48E2-4D04-8DDE-35D76D58B0A4}"/>
              </a:ext>
            </a:extLst>
          </p:cNvPr>
          <p:cNvSpPr>
            <a:spLocks noGrp="1"/>
          </p:cNvSpPr>
          <p:nvPr/>
        </p:nvSpPr>
        <p:spPr>
          <a:xfrm>
            <a:off x="3431704" y="5144383"/>
            <a:ext cx="4896544" cy="647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400050" indent="-575945" algn="l" defTabSz="914400" rtl="0" eaLnBrk="1" latinLnBrk="0" hangingPunct="1">
              <a:spcBef>
                <a:spcPct val="20000"/>
              </a:spcBef>
              <a:buFont typeface="Wingdings" panose="05000000000000000000" pitchFamily="2" charset="2"/>
              <a:buChar char="l"/>
              <a:defRPr lang="zh-CN" alt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n-lt"/>
                <a:ea typeface="+mn-ea"/>
                <a:cs typeface="+mn-ea"/>
                <a:sym typeface="+mn-lt"/>
              </a:rPr>
              <a:t>角度测量的误差分析</a:t>
            </a:r>
          </a:p>
        </p:txBody>
      </p:sp>
      <p:sp>
        <p:nvSpPr>
          <p:cNvPr id="22" name="文本占位符 15">
            <a:extLst>
              <a:ext uri="{FF2B5EF4-FFF2-40B4-BE49-F238E27FC236}">
                <a16:creationId xmlns:a16="http://schemas.microsoft.com/office/drawing/2014/main" id="{10B68FE2-4A04-4782-80E7-0527DD8B7737}"/>
              </a:ext>
            </a:extLst>
          </p:cNvPr>
          <p:cNvSpPr>
            <a:spLocks noGrp="1"/>
          </p:cNvSpPr>
          <p:nvPr/>
        </p:nvSpPr>
        <p:spPr>
          <a:xfrm>
            <a:off x="3431704" y="4244588"/>
            <a:ext cx="4896544" cy="6477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400050" indent="-575945" algn="l" defTabSz="914400" rtl="0" eaLnBrk="1" latinLnBrk="0" hangingPunct="1">
              <a:spcBef>
                <a:spcPct val="20000"/>
              </a:spcBef>
              <a:buFont typeface="Wingdings" panose="05000000000000000000" pitchFamily="2" charset="2"/>
              <a:buChar char="l"/>
              <a:defRPr lang="zh-CN" alt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n-lt"/>
                <a:ea typeface="+mn-ea"/>
                <a:cs typeface="+mn-ea"/>
                <a:sym typeface="+mn-lt"/>
              </a:rPr>
              <a:t>经纬仪的检验与校正</a:t>
            </a:r>
          </a:p>
        </p:txBody>
      </p:sp>
      <p:grpSp>
        <p:nvGrpSpPr>
          <p:cNvPr id="90" name="îsḷídê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E4372CD3-5689-4E2F-AB80-26807A399F4A}"/>
              </a:ext>
            </a:extLst>
          </p:cNvPr>
          <p:cNvGrpSpPr/>
          <p:nvPr/>
        </p:nvGrpSpPr>
        <p:grpSpPr>
          <a:xfrm>
            <a:off x="9552384" y="4946237"/>
            <a:ext cx="1871319" cy="1540768"/>
            <a:chOff x="3043238" y="1141413"/>
            <a:chExt cx="6075363" cy="5002212"/>
          </a:xfrm>
        </p:grpSpPr>
        <p:sp>
          <p:nvSpPr>
            <p:cNvPr id="91" name="iSľïḍê">
              <a:extLst>
                <a:ext uri="{FF2B5EF4-FFF2-40B4-BE49-F238E27FC236}">
                  <a16:creationId xmlns:a16="http://schemas.microsoft.com/office/drawing/2014/main" id="{13CC15C2-A60C-47E3-BAB6-C6555CA564A8}"/>
                </a:ext>
              </a:extLst>
            </p:cNvPr>
            <p:cNvSpPr/>
            <p:nvPr/>
          </p:nvSpPr>
          <p:spPr bwMode="auto">
            <a:xfrm>
              <a:off x="3579813" y="1141413"/>
              <a:ext cx="2819400" cy="614362"/>
            </a:xfrm>
            <a:custGeom>
              <a:gdLst>
                <a:gd name="T0" fmla="*/ 0 w 4258"/>
                <a:gd name="T1" fmla="*/ 752 h 929"/>
                <a:gd name="T2" fmla="*/ 177 w 4258"/>
                <a:gd name="T3" fmla="*/ 929 h 929"/>
                <a:gd name="T4" fmla="*/ 4081 w 4258"/>
                <a:gd name="T5" fmla="*/ 929 h 929"/>
                <a:gd name="T6" fmla="*/ 4258 w 4258"/>
                <a:gd name="T7" fmla="*/ 752 h 929"/>
                <a:gd name="T8" fmla="*/ 4258 w 4258"/>
                <a:gd name="T9" fmla="*/ 177 h 929"/>
                <a:gd name="T10" fmla="*/ 4081 w 4258"/>
                <a:gd name="T11" fmla="*/ 0 h 929"/>
                <a:gd name="T12" fmla="*/ 177 w 4258"/>
                <a:gd name="T13" fmla="*/ 0 h 929"/>
                <a:gd name="T14" fmla="*/ 0 w 4258"/>
                <a:gd name="T15" fmla="*/ 177 h 929"/>
                <a:gd name="T16" fmla="*/ 0 w 4258"/>
                <a:gd name="T17" fmla="*/ 752 h 9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258" h="929">
                  <a:moveTo>
                    <a:pt x="0" y="752"/>
                  </a:moveTo>
                  <a:cubicBezTo>
                    <a:pt x="0" y="849"/>
                    <a:pt x="80" y="929"/>
                    <a:pt x="177" y="929"/>
                  </a:cubicBezTo>
                  <a:cubicBezTo>
                    <a:pt x="4081" y="929"/>
                    <a:pt x="4081" y="929"/>
                    <a:pt x="4081" y="929"/>
                  </a:cubicBezTo>
                  <a:cubicBezTo>
                    <a:pt x="4179" y="929"/>
                    <a:pt x="4258" y="849"/>
                    <a:pt x="4258" y="752"/>
                  </a:cubicBezTo>
                  <a:cubicBezTo>
                    <a:pt x="4258" y="177"/>
                    <a:pt x="4258" y="177"/>
                    <a:pt x="4258" y="177"/>
                  </a:cubicBezTo>
                  <a:cubicBezTo>
                    <a:pt x="4258" y="79"/>
                    <a:pt x="4179" y="0"/>
                    <a:pt x="4081" y="0"/>
                  </a:cubicBezTo>
                  <a:cubicBezTo>
                    <a:pt x="177" y="0"/>
                    <a:pt x="177" y="0"/>
                    <a:pt x="177" y="0"/>
                  </a:cubicBezTo>
                  <a:cubicBezTo>
                    <a:pt x="80" y="0"/>
                    <a:pt x="0" y="79"/>
                    <a:pt x="0" y="177"/>
                  </a:cubicBezTo>
                  <a:lnTo>
                    <a:pt x="0" y="752"/>
                  </a:lnTo>
                  <a:close/>
                </a:path>
              </a:pathLst>
            </a:custGeom>
            <a:solidFill>
              <a:schemeClr val="tx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2" name="íşḷiḓê">
              <a:extLst>
                <a:ext uri="{FF2B5EF4-FFF2-40B4-BE49-F238E27FC236}">
                  <a16:creationId xmlns:a16="http://schemas.microsoft.com/office/drawing/2014/main" id="{75E0AD16-135F-4235-B61C-F266908B6468}"/>
                </a:ext>
              </a:extLst>
            </p:cNvPr>
            <p:cNvSpPr/>
            <p:nvPr/>
          </p:nvSpPr>
          <p:spPr bwMode="auto">
            <a:xfrm>
              <a:off x="4211638" y="1196975"/>
              <a:ext cx="2127250" cy="503237"/>
            </a:xfrm>
            <a:custGeom>
              <a:gdLst>
                <a:gd name="T0" fmla="*/ 3066 w 3211"/>
                <a:gd name="T1" fmla="*/ 0 h 761"/>
                <a:gd name="T2" fmla="*/ 3211 w 3211"/>
                <a:gd name="T3" fmla="*/ 145 h 761"/>
                <a:gd name="T4" fmla="*/ 3211 w 3211"/>
                <a:gd name="T5" fmla="*/ 616 h 761"/>
                <a:gd name="T6" fmla="*/ 3066 w 3211"/>
                <a:gd name="T7" fmla="*/ 761 h 761"/>
                <a:gd name="T8" fmla="*/ 0 w 3211"/>
                <a:gd name="T9" fmla="*/ 761 h 761"/>
                <a:gd name="T10" fmla="*/ 0 w 3211"/>
                <a:gd name="T11" fmla="*/ 0 h 761"/>
                <a:gd name="T12" fmla="*/ 3066 w 3211"/>
                <a:gd name="T13" fmla="*/ 0 h 7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210" h="761">
                  <a:moveTo>
                    <a:pt x="3066" y="0"/>
                  </a:moveTo>
                  <a:cubicBezTo>
                    <a:pt x="3146" y="0"/>
                    <a:pt x="3211" y="65"/>
                    <a:pt x="3211" y="145"/>
                  </a:cubicBezTo>
                  <a:cubicBezTo>
                    <a:pt x="3211" y="616"/>
                    <a:pt x="3211" y="616"/>
                    <a:pt x="3211" y="616"/>
                  </a:cubicBezTo>
                  <a:cubicBezTo>
                    <a:pt x="3211" y="696"/>
                    <a:pt x="3146" y="761"/>
                    <a:pt x="3066" y="761"/>
                  </a:cubicBezTo>
                  <a:cubicBezTo>
                    <a:pt x="0" y="761"/>
                    <a:pt x="0" y="761"/>
                    <a:pt x="0" y="76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306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3" name="îśliḋê">
              <a:extLst>
                <a:ext uri="{FF2B5EF4-FFF2-40B4-BE49-F238E27FC236}">
                  <a16:creationId xmlns:a16="http://schemas.microsoft.com/office/drawing/2014/main" id="{85ED4B83-6E68-459F-A5E3-F49D3C8551BC}"/>
                </a:ext>
              </a:extLst>
            </p:cNvPr>
            <p:cNvSpPr/>
            <p:nvPr/>
          </p:nvSpPr>
          <p:spPr bwMode="auto">
            <a:xfrm>
              <a:off x="3686176" y="1220788"/>
              <a:ext cx="476250" cy="442912"/>
            </a:xfrm>
            <a:custGeom>
              <a:gdLst>
                <a:gd name="T0" fmla="*/ 644 w 718"/>
                <a:gd name="T1" fmla="*/ 92 h 667"/>
                <a:gd name="T2" fmla="*/ 359 w 718"/>
                <a:gd name="T3" fmla="*/ 74 h 667"/>
                <a:gd name="T4" fmla="*/ 329 w 718"/>
                <a:gd name="T5" fmla="*/ 343 h 667"/>
                <a:gd name="T6" fmla="*/ 242 w 718"/>
                <a:gd name="T7" fmla="*/ 420 h 667"/>
                <a:gd name="T8" fmla="*/ 198 w 718"/>
                <a:gd name="T9" fmla="*/ 425 h 667"/>
                <a:gd name="T10" fmla="*/ 17 w 718"/>
                <a:gd name="T11" fmla="*/ 584 h 667"/>
                <a:gd name="T12" fmla="*/ 16 w 718"/>
                <a:gd name="T13" fmla="*/ 645 h 667"/>
                <a:gd name="T14" fmla="*/ 76 w 718"/>
                <a:gd name="T15" fmla="*/ 652 h 667"/>
                <a:gd name="T16" fmla="*/ 257 w 718"/>
                <a:gd name="T17" fmla="*/ 493 h 667"/>
                <a:gd name="T18" fmla="*/ 268 w 718"/>
                <a:gd name="T19" fmla="*/ 450 h 667"/>
                <a:gd name="T20" fmla="*/ 355 w 718"/>
                <a:gd name="T21" fmla="*/ 373 h 667"/>
                <a:gd name="T22" fmla="*/ 626 w 718"/>
                <a:gd name="T23" fmla="*/ 377 h 667"/>
                <a:gd name="T24" fmla="*/ 644 w 718"/>
                <a:gd name="T25" fmla="*/ 92 h 667"/>
                <a:gd name="T26" fmla="*/ 492 w 718"/>
                <a:gd name="T27" fmla="*/ 390 h 667"/>
                <a:gd name="T28" fmla="*/ 327 w 718"/>
                <a:gd name="T29" fmla="*/ 225 h 667"/>
                <a:gd name="T30" fmla="*/ 492 w 718"/>
                <a:gd name="T31" fmla="*/ 60 h 667"/>
                <a:gd name="T32" fmla="*/ 656 w 718"/>
                <a:gd name="T33" fmla="*/ 225 h 667"/>
                <a:gd name="T34" fmla="*/ 492 w 718"/>
                <a:gd name="T35" fmla="*/ 390 h 6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18" h="667">
                  <a:moveTo>
                    <a:pt x="644" y="92"/>
                  </a:moveTo>
                  <a:cubicBezTo>
                    <a:pt x="571" y="9"/>
                    <a:pt x="443" y="0"/>
                    <a:pt x="359" y="74"/>
                  </a:cubicBezTo>
                  <a:cubicBezTo>
                    <a:pt x="281" y="143"/>
                    <a:pt x="269" y="260"/>
                    <a:pt x="329" y="343"/>
                  </a:cubicBezTo>
                  <a:cubicBezTo>
                    <a:pt x="242" y="420"/>
                    <a:pt x="242" y="420"/>
                    <a:pt x="242" y="420"/>
                  </a:cubicBezTo>
                  <a:cubicBezTo>
                    <a:pt x="227" y="413"/>
                    <a:pt x="210" y="415"/>
                    <a:pt x="198" y="425"/>
                  </a:cubicBezTo>
                  <a:cubicBezTo>
                    <a:pt x="17" y="584"/>
                    <a:pt x="17" y="584"/>
                    <a:pt x="17" y="584"/>
                  </a:cubicBezTo>
                  <a:cubicBezTo>
                    <a:pt x="0" y="599"/>
                    <a:pt x="0" y="626"/>
                    <a:pt x="16" y="645"/>
                  </a:cubicBezTo>
                  <a:cubicBezTo>
                    <a:pt x="32" y="663"/>
                    <a:pt x="59" y="667"/>
                    <a:pt x="76" y="652"/>
                  </a:cubicBezTo>
                  <a:cubicBezTo>
                    <a:pt x="257" y="493"/>
                    <a:pt x="257" y="493"/>
                    <a:pt x="257" y="493"/>
                  </a:cubicBezTo>
                  <a:cubicBezTo>
                    <a:pt x="269" y="482"/>
                    <a:pt x="273" y="465"/>
                    <a:pt x="268" y="450"/>
                  </a:cubicBezTo>
                  <a:cubicBezTo>
                    <a:pt x="355" y="373"/>
                    <a:pt x="355" y="373"/>
                    <a:pt x="355" y="373"/>
                  </a:cubicBezTo>
                  <a:cubicBezTo>
                    <a:pt x="430" y="443"/>
                    <a:pt x="547" y="447"/>
                    <a:pt x="626" y="377"/>
                  </a:cubicBezTo>
                  <a:cubicBezTo>
                    <a:pt x="710" y="304"/>
                    <a:pt x="718" y="176"/>
                    <a:pt x="644" y="92"/>
                  </a:cubicBezTo>
                  <a:close/>
                  <a:moveTo>
                    <a:pt x="492" y="390"/>
                  </a:moveTo>
                  <a:cubicBezTo>
                    <a:pt x="401" y="390"/>
                    <a:pt x="327" y="316"/>
                    <a:pt x="327" y="225"/>
                  </a:cubicBezTo>
                  <a:cubicBezTo>
                    <a:pt x="327" y="134"/>
                    <a:pt x="401" y="60"/>
                    <a:pt x="492" y="60"/>
                  </a:cubicBezTo>
                  <a:cubicBezTo>
                    <a:pt x="583" y="60"/>
                    <a:pt x="656" y="134"/>
                    <a:pt x="656" y="225"/>
                  </a:cubicBezTo>
                  <a:cubicBezTo>
                    <a:pt x="656" y="316"/>
                    <a:pt x="583" y="390"/>
                    <a:pt x="492" y="39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4" name="îşḻíḓe">
              <a:extLst>
                <a:ext uri="{FF2B5EF4-FFF2-40B4-BE49-F238E27FC236}">
                  <a16:creationId xmlns:a16="http://schemas.microsoft.com/office/drawing/2014/main" id="{96C9CCE1-EE3C-48BF-B321-7747A9368D32}"/>
                </a:ext>
              </a:extLst>
            </p:cNvPr>
            <p:cNvSpPr/>
            <p:nvPr/>
          </p:nvSpPr>
          <p:spPr bwMode="auto">
            <a:xfrm>
              <a:off x="5648326" y="1384300"/>
              <a:ext cx="128588" cy="128587"/>
            </a:xfrm>
            <a:prstGeom prst="ellipse">
              <a:avLst/>
            </a:prstGeom>
            <a:solidFill>
              <a:srgbClr val="2A40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5" name="iṩliḑè">
              <a:extLst>
                <a:ext uri="{FF2B5EF4-FFF2-40B4-BE49-F238E27FC236}">
                  <a16:creationId xmlns:a16="http://schemas.microsoft.com/office/drawing/2014/main" id="{8164E6FD-FFC2-411E-98A8-B85FCAF55DEB}"/>
                </a:ext>
              </a:extLst>
            </p:cNvPr>
            <p:cNvSpPr/>
            <p:nvPr/>
          </p:nvSpPr>
          <p:spPr bwMode="auto">
            <a:xfrm>
              <a:off x="5211763" y="1384300"/>
              <a:ext cx="128588" cy="128587"/>
            </a:xfrm>
            <a:prstGeom prst="ellipse">
              <a:avLst/>
            </a:prstGeom>
            <a:solidFill>
              <a:srgbClr val="2A40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6" name="íṧľïḓê">
              <a:extLst>
                <a:ext uri="{FF2B5EF4-FFF2-40B4-BE49-F238E27FC236}">
                  <a16:creationId xmlns:a16="http://schemas.microsoft.com/office/drawing/2014/main" id="{404C2D54-5025-4EDB-BB7E-C930196B210B}"/>
                </a:ext>
              </a:extLst>
            </p:cNvPr>
            <p:cNvSpPr/>
            <p:nvPr/>
          </p:nvSpPr>
          <p:spPr bwMode="auto">
            <a:xfrm>
              <a:off x="4773613" y="1384300"/>
              <a:ext cx="128588" cy="128587"/>
            </a:xfrm>
            <a:prstGeom prst="ellipse">
              <a:avLst/>
            </a:prstGeom>
            <a:solidFill>
              <a:srgbClr val="2A40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7" name="íṡḻïḓê">
              <a:extLst>
                <a:ext uri="{FF2B5EF4-FFF2-40B4-BE49-F238E27FC236}">
                  <a16:creationId xmlns:a16="http://schemas.microsoft.com/office/drawing/2014/main" id="{B092FACE-66B8-4F58-8FE6-F68BC8EB0BC5}"/>
                </a:ext>
              </a:extLst>
            </p:cNvPr>
            <p:cNvSpPr/>
            <p:nvPr/>
          </p:nvSpPr>
          <p:spPr bwMode="auto">
            <a:xfrm>
              <a:off x="5608638" y="5164138"/>
              <a:ext cx="1219200" cy="288925"/>
            </a:xfrm>
            <a:custGeom>
              <a:gdLst>
                <a:gd name="T0" fmla="*/ 0 w 1842"/>
                <a:gd name="T1" fmla="*/ 335 h 436"/>
                <a:gd name="T2" fmla="*/ 276 w 1842"/>
                <a:gd name="T3" fmla="*/ 0 h 436"/>
                <a:gd name="T4" fmla="*/ 1566 w 1842"/>
                <a:gd name="T5" fmla="*/ 0 h 436"/>
                <a:gd name="T6" fmla="*/ 1842 w 1842"/>
                <a:gd name="T7" fmla="*/ 335 h 436"/>
                <a:gd name="T8" fmla="*/ 1842 w 1842"/>
                <a:gd name="T9" fmla="*/ 436 h 436"/>
                <a:gd name="T10" fmla="*/ 0 w 1842"/>
                <a:gd name="T11" fmla="*/ 436 h 436"/>
                <a:gd name="T12" fmla="*/ 0 w 1842"/>
                <a:gd name="T13" fmla="*/ 335 h 4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42" h="436">
                  <a:moveTo>
                    <a:pt x="0" y="335"/>
                  </a:moveTo>
                  <a:cubicBezTo>
                    <a:pt x="0" y="150"/>
                    <a:pt x="124" y="0"/>
                    <a:pt x="276" y="0"/>
                  </a:cubicBezTo>
                  <a:cubicBezTo>
                    <a:pt x="1566" y="0"/>
                    <a:pt x="1566" y="0"/>
                    <a:pt x="1566" y="0"/>
                  </a:cubicBezTo>
                  <a:cubicBezTo>
                    <a:pt x="1718" y="0"/>
                    <a:pt x="1842" y="150"/>
                    <a:pt x="1842" y="335"/>
                  </a:cubicBezTo>
                  <a:cubicBezTo>
                    <a:pt x="1842" y="436"/>
                    <a:pt x="1842" y="436"/>
                    <a:pt x="1842" y="436"/>
                  </a:cubicBezTo>
                  <a:cubicBezTo>
                    <a:pt x="0" y="436"/>
                    <a:pt x="0" y="436"/>
                    <a:pt x="0" y="436"/>
                  </a:cubicBezTo>
                  <a:lnTo>
                    <a:pt x="0" y="335"/>
                  </a:lnTo>
                  <a:close/>
                </a:path>
              </a:pathLst>
            </a:custGeom>
            <a:solidFill>
              <a:srgbClr val="1015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8" name="íšḷîḓe">
              <a:extLst>
                <a:ext uri="{FF2B5EF4-FFF2-40B4-BE49-F238E27FC236}">
                  <a16:creationId xmlns:a16="http://schemas.microsoft.com/office/drawing/2014/main" id="{2DDA7F03-FD2B-4E57-9D31-740F328023F8}"/>
                </a:ext>
              </a:extLst>
            </p:cNvPr>
            <p:cNvSpPr/>
            <p:nvPr/>
          </p:nvSpPr>
          <p:spPr bwMode="auto">
            <a:xfrm>
              <a:off x="5608638" y="5453063"/>
              <a:ext cx="1219200" cy="493712"/>
            </a:xfrm>
            <a:custGeom>
              <a:gdLst>
                <a:gd name="T0" fmla="*/ 1842 w 1842"/>
                <a:gd name="T1" fmla="*/ 0 h 747"/>
                <a:gd name="T2" fmla="*/ 1842 w 1842"/>
                <a:gd name="T3" fmla="*/ 412 h 747"/>
                <a:gd name="T4" fmla="*/ 1566 w 1842"/>
                <a:gd name="T5" fmla="*/ 747 h 747"/>
                <a:gd name="T6" fmla="*/ 276 w 1842"/>
                <a:gd name="T7" fmla="*/ 747 h 747"/>
                <a:gd name="T8" fmla="*/ 0 w 1842"/>
                <a:gd name="T9" fmla="*/ 412 h 747"/>
                <a:gd name="T10" fmla="*/ 0 w 1842"/>
                <a:gd name="T11" fmla="*/ 0 h 747"/>
                <a:gd name="T12" fmla="*/ 1842 w 1842"/>
                <a:gd name="T13" fmla="*/ 0 h 7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42" h="747">
                  <a:moveTo>
                    <a:pt x="1842" y="0"/>
                  </a:moveTo>
                  <a:cubicBezTo>
                    <a:pt x="1842" y="412"/>
                    <a:pt x="1842" y="412"/>
                    <a:pt x="1842" y="412"/>
                  </a:cubicBezTo>
                  <a:cubicBezTo>
                    <a:pt x="1842" y="597"/>
                    <a:pt x="1718" y="747"/>
                    <a:pt x="1566" y="747"/>
                  </a:cubicBezTo>
                  <a:cubicBezTo>
                    <a:pt x="276" y="747"/>
                    <a:pt x="276" y="747"/>
                    <a:pt x="276" y="747"/>
                  </a:cubicBezTo>
                  <a:cubicBezTo>
                    <a:pt x="124" y="747"/>
                    <a:pt x="0" y="597"/>
                    <a:pt x="0" y="412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842" y="0"/>
                  </a:lnTo>
                  <a:close/>
                </a:path>
              </a:pathLst>
            </a:custGeom>
            <a:solidFill>
              <a:srgbClr val="188D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9" name="ïṡlíďè">
              <a:extLst>
                <a:ext uri="{FF2B5EF4-FFF2-40B4-BE49-F238E27FC236}">
                  <a16:creationId xmlns:a16="http://schemas.microsoft.com/office/drawing/2014/main" id="{B5FEAFE9-B179-46DA-8B90-6B4A5AB09D36}"/>
                </a:ext>
              </a:extLst>
            </p:cNvPr>
            <p:cNvSpPr/>
            <p:nvPr/>
          </p:nvSpPr>
          <p:spPr bwMode="auto">
            <a:xfrm>
              <a:off x="4024313" y="2249488"/>
              <a:ext cx="4387850" cy="3097212"/>
            </a:xfrm>
            <a:custGeom>
              <a:gdLst>
                <a:gd name="T0" fmla="*/ 0 w 6624"/>
                <a:gd name="T1" fmla="*/ 4343 h 4677"/>
                <a:gd name="T2" fmla="*/ 335 w 6624"/>
                <a:gd name="T3" fmla="*/ 4677 h 4677"/>
                <a:gd name="T4" fmla="*/ 6289 w 6624"/>
                <a:gd name="T5" fmla="*/ 4677 h 4677"/>
                <a:gd name="T6" fmla="*/ 6624 w 6624"/>
                <a:gd name="T7" fmla="*/ 4343 h 4677"/>
                <a:gd name="T8" fmla="*/ 6624 w 6624"/>
                <a:gd name="T9" fmla="*/ 335 h 4677"/>
                <a:gd name="T10" fmla="*/ 6289 w 6624"/>
                <a:gd name="T11" fmla="*/ 0 h 4677"/>
                <a:gd name="T12" fmla="*/ 335 w 6624"/>
                <a:gd name="T13" fmla="*/ 0 h 4677"/>
                <a:gd name="T14" fmla="*/ 0 w 6624"/>
                <a:gd name="T15" fmla="*/ 335 h 4677"/>
                <a:gd name="T16" fmla="*/ 0 w 6624"/>
                <a:gd name="T17" fmla="*/ 4343 h 46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623" h="4677">
                  <a:moveTo>
                    <a:pt x="0" y="4343"/>
                  </a:moveTo>
                  <a:cubicBezTo>
                    <a:pt x="0" y="4527"/>
                    <a:pt x="150" y="4677"/>
                    <a:pt x="335" y="4677"/>
                  </a:cubicBezTo>
                  <a:cubicBezTo>
                    <a:pt x="6289" y="4677"/>
                    <a:pt x="6289" y="4677"/>
                    <a:pt x="6289" y="4677"/>
                  </a:cubicBezTo>
                  <a:cubicBezTo>
                    <a:pt x="6474" y="4677"/>
                    <a:pt x="6624" y="4527"/>
                    <a:pt x="6624" y="4343"/>
                  </a:cubicBezTo>
                  <a:cubicBezTo>
                    <a:pt x="6624" y="335"/>
                    <a:pt x="6624" y="335"/>
                    <a:pt x="6624" y="335"/>
                  </a:cubicBezTo>
                  <a:cubicBezTo>
                    <a:pt x="6624" y="150"/>
                    <a:pt x="6474" y="0"/>
                    <a:pt x="6289" y="0"/>
                  </a:cubicBezTo>
                  <a:cubicBezTo>
                    <a:pt x="335" y="0"/>
                    <a:pt x="335" y="0"/>
                    <a:pt x="335" y="0"/>
                  </a:cubicBezTo>
                  <a:cubicBezTo>
                    <a:pt x="150" y="0"/>
                    <a:pt x="0" y="150"/>
                    <a:pt x="0" y="335"/>
                  </a:cubicBezTo>
                  <a:cubicBezTo>
                    <a:pt x="0" y="4343"/>
                    <a:pt x="0" y="4343"/>
                    <a:pt x="0" y="4343"/>
                  </a:cubicBezTo>
                </a:path>
              </a:pathLst>
            </a:custGeom>
            <a:solidFill>
              <a:srgbClr val="188D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0" name="îšlíḓê">
              <a:extLst>
                <a:ext uri="{FF2B5EF4-FFF2-40B4-BE49-F238E27FC236}">
                  <a16:creationId xmlns:a16="http://schemas.microsoft.com/office/drawing/2014/main" id="{79461B20-9485-4415-95E9-B73019BCC928}"/>
                </a:ext>
              </a:extLst>
            </p:cNvPr>
            <p:cNvSpPr/>
            <p:nvPr/>
          </p:nvSpPr>
          <p:spPr bwMode="auto">
            <a:xfrm>
              <a:off x="5029201" y="5751513"/>
              <a:ext cx="2376488" cy="392112"/>
            </a:xfrm>
            <a:custGeom>
              <a:gdLst>
                <a:gd name="T0" fmla="*/ 366 w 1497"/>
                <a:gd name="T1" fmla="*/ 0 h 247"/>
                <a:gd name="T2" fmla="*/ 1132 w 1497"/>
                <a:gd name="T3" fmla="*/ 0 h 247"/>
                <a:gd name="T4" fmla="*/ 1497 w 1497"/>
                <a:gd name="T5" fmla="*/ 247 h 247"/>
                <a:gd name="T6" fmla="*/ 0 w 1497"/>
                <a:gd name="T7" fmla="*/ 247 h 247"/>
                <a:gd name="T8" fmla="*/ 366 w 1497"/>
                <a:gd name="T9" fmla="*/ 0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7" h="246">
                  <a:moveTo>
                    <a:pt x="366" y="0"/>
                  </a:moveTo>
                  <a:lnTo>
                    <a:pt x="1132" y="0"/>
                  </a:lnTo>
                  <a:lnTo>
                    <a:pt x="1497" y="247"/>
                  </a:lnTo>
                  <a:lnTo>
                    <a:pt x="0" y="247"/>
                  </a:lnTo>
                  <a:lnTo>
                    <a:pt x="366" y="0"/>
                  </a:lnTo>
                  <a:close/>
                </a:path>
              </a:pathLst>
            </a:custGeom>
            <a:solidFill>
              <a:schemeClr val="tx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1" name="îṡľíḓê">
              <a:extLst>
                <a:ext uri="{FF2B5EF4-FFF2-40B4-BE49-F238E27FC236}">
                  <a16:creationId xmlns:a16="http://schemas.microsoft.com/office/drawing/2014/main" id="{2E47B9C4-74FB-421C-B1A2-EE10F1071CAC}"/>
                </a:ext>
              </a:extLst>
            </p:cNvPr>
            <p:cNvSpPr/>
            <p:nvPr/>
          </p:nvSpPr>
          <p:spPr bwMode="auto">
            <a:xfrm>
              <a:off x="4173538" y="2427288"/>
              <a:ext cx="4067175" cy="2635250"/>
            </a:xfrm>
            <a:custGeom>
              <a:gdLst>
                <a:gd name="T0" fmla="*/ 6116 w 6141"/>
                <a:gd name="T1" fmla="*/ 0 h 3978"/>
                <a:gd name="T2" fmla="*/ 6141 w 6141"/>
                <a:gd name="T3" fmla="*/ 25 h 3978"/>
                <a:gd name="T4" fmla="*/ 6141 w 6141"/>
                <a:gd name="T5" fmla="*/ 3953 h 3978"/>
                <a:gd name="T6" fmla="*/ 6116 w 6141"/>
                <a:gd name="T7" fmla="*/ 3978 h 3978"/>
                <a:gd name="T8" fmla="*/ 0 w 6141"/>
                <a:gd name="T9" fmla="*/ 0 h 3978"/>
                <a:gd name="T10" fmla="*/ 6116 w 6141"/>
                <a:gd name="T11" fmla="*/ 0 h 39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41" h="3978">
                  <a:moveTo>
                    <a:pt x="6116" y="0"/>
                  </a:moveTo>
                  <a:cubicBezTo>
                    <a:pt x="6130" y="0"/>
                    <a:pt x="6141" y="11"/>
                    <a:pt x="6141" y="25"/>
                  </a:cubicBezTo>
                  <a:cubicBezTo>
                    <a:pt x="6141" y="3953"/>
                    <a:pt x="6141" y="3953"/>
                    <a:pt x="6141" y="3953"/>
                  </a:cubicBezTo>
                  <a:cubicBezTo>
                    <a:pt x="6141" y="3967"/>
                    <a:pt x="6130" y="3978"/>
                    <a:pt x="6116" y="397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116" y="0"/>
                    <a:pt x="6116" y="0"/>
                    <a:pt x="6116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2" name="îṥļíḑê">
              <a:extLst>
                <a:ext uri="{FF2B5EF4-FFF2-40B4-BE49-F238E27FC236}">
                  <a16:creationId xmlns:a16="http://schemas.microsoft.com/office/drawing/2014/main" id="{1BF0DFC9-2D96-4691-B2E7-42BFB0AE3934}"/>
                </a:ext>
              </a:extLst>
            </p:cNvPr>
            <p:cNvSpPr/>
            <p:nvPr/>
          </p:nvSpPr>
          <p:spPr bwMode="auto">
            <a:xfrm>
              <a:off x="4141788" y="2427288"/>
              <a:ext cx="4081463" cy="2635250"/>
            </a:xfrm>
            <a:custGeom>
              <a:gdLst>
                <a:gd name="T0" fmla="*/ 25 w 6164"/>
                <a:gd name="T1" fmla="*/ 0 h 3978"/>
                <a:gd name="T2" fmla="*/ 48 w 6164"/>
                <a:gd name="T3" fmla="*/ 0 h 3978"/>
                <a:gd name="T4" fmla="*/ 6164 w 6164"/>
                <a:gd name="T5" fmla="*/ 3978 h 3978"/>
                <a:gd name="T6" fmla="*/ 25 w 6164"/>
                <a:gd name="T7" fmla="*/ 3978 h 3978"/>
                <a:gd name="T8" fmla="*/ 0 w 6164"/>
                <a:gd name="T9" fmla="*/ 3953 h 3978"/>
                <a:gd name="T10" fmla="*/ 0 w 6164"/>
                <a:gd name="T11" fmla="*/ 25 h 3978"/>
                <a:gd name="T12" fmla="*/ 25 w 6164"/>
                <a:gd name="T13" fmla="*/ 0 h 39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64" h="3978">
                  <a:moveTo>
                    <a:pt x="25" y="0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6164" y="3978"/>
                    <a:pt x="6164" y="3978"/>
                    <a:pt x="6164" y="3978"/>
                  </a:cubicBezTo>
                  <a:cubicBezTo>
                    <a:pt x="25" y="3978"/>
                    <a:pt x="25" y="3978"/>
                    <a:pt x="25" y="3978"/>
                  </a:cubicBezTo>
                  <a:cubicBezTo>
                    <a:pt x="11" y="3978"/>
                    <a:pt x="0" y="3967"/>
                    <a:pt x="0" y="3953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11"/>
                    <a:pt x="11" y="0"/>
                    <a:pt x="25" y="0"/>
                  </a:cubicBezTo>
                </a:path>
              </a:pathLst>
            </a:custGeom>
            <a:solidFill>
              <a:srgbClr val="EAEAE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3" name="ïŝliďê">
              <a:extLst>
                <a:ext uri="{FF2B5EF4-FFF2-40B4-BE49-F238E27FC236}">
                  <a16:creationId xmlns:a16="http://schemas.microsoft.com/office/drawing/2014/main" id="{5E6A4BDD-F09B-4150-83CD-C831B267E105}"/>
                </a:ext>
              </a:extLst>
            </p:cNvPr>
            <p:cNvSpPr/>
            <p:nvPr/>
          </p:nvSpPr>
          <p:spPr bwMode="auto">
            <a:xfrm>
              <a:off x="6757988" y="1533525"/>
              <a:ext cx="1214438" cy="2033587"/>
            </a:xfrm>
            <a:custGeom>
              <a:gdLst>
                <a:gd name="T0" fmla="*/ 1040 w 1834"/>
                <a:gd name="T1" fmla="*/ 366 h 3069"/>
                <a:gd name="T2" fmla="*/ 1281 w 1834"/>
                <a:gd name="T3" fmla="*/ 1 h 3069"/>
                <a:gd name="T4" fmla="*/ 1283 w 1834"/>
                <a:gd name="T5" fmla="*/ 0 h 3069"/>
                <a:gd name="T6" fmla="*/ 1431 w 1834"/>
                <a:gd name="T7" fmla="*/ 0 h 3069"/>
                <a:gd name="T8" fmla="*/ 1834 w 1834"/>
                <a:gd name="T9" fmla="*/ 482 h 3069"/>
                <a:gd name="T10" fmla="*/ 1834 w 1834"/>
                <a:gd name="T11" fmla="*/ 482 h 3069"/>
                <a:gd name="T12" fmla="*/ 1834 w 1834"/>
                <a:gd name="T13" fmla="*/ 482 h 3069"/>
                <a:gd name="T14" fmla="*/ 1834 w 1834"/>
                <a:gd name="T15" fmla="*/ 3069 h 3069"/>
                <a:gd name="T16" fmla="*/ 40 w 1834"/>
                <a:gd name="T17" fmla="*/ 3069 h 3069"/>
                <a:gd name="T18" fmla="*/ 0 w 1834"/>
                <a:gd name="T19" fmla="*/ 213 h 3069"/>
                <a:gd name="T20" fmla="*/ 1040 w 1834"/>
                <a:gd name="T21" fmla="*/ 366 h 30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34" h="3069">
                  <a:moveTo>
                    <a:pt x="1040" y="366"/>
                  </a:moveTo>
                  <a:cubicBezTo>
                    <a:pt x="1083" y="69"/>
                    <a:pt x="1281" y="1"/>
                    <a:pt x="1281" y="1"/>
                  </a:cubicBezTo>
                  <a:cubicBezTo>
                    <a:pt x="1283" y="0"/>
                    <a:pt x="1283" y="0"/>
                    <a:pt x="1283" y="0"/>
                  </a:cubicBezTo>
                  <a:cubicBezTo>
                    <a:pt x="1352" y="0"/>
                    <a:pt x="1403" y="0"/>
                    <a:pt x="1431" y="0"/>
                  </a:cubicBezTo>
                  <a:cubicBezTo>
                    <a:pt x="1767" y="0"/>
                    <a:pt x="1834" y="482"/>
                    <a:pt x="1834" y="482"/>
                  </a:cubicBezTo>
                  <a:cubicBezTo>
                    <a:pt x="1834" y="482"/>
                    <a:pt x="1834" y="482"/>
                    <a:pt x="1834" y="482"/>
                  </a:cubicBezTo>
                  <a:cubicBezTo>
                    <a:pt x="1834" y="482"/>
                    <a:pt x="1834" y="482"/>
                    <a:pt x="1834" y="482"/>
                  </a:cubicBezTo>
                  <a:cubicBezTo>
                    <a:pt x="1834" y="3069"/>
                    <a:pt x="1834" y="3069"/>
                    <a:pt x="1834" y="3069"/>
                  </a:cubicBezTo>
                  <a:cubicBezTo>
                    <a:pt x="40" y="3069"/>
                    <a:pt x="40" y="3069"/>
                    <a:pt x="40" y="3069"/>
                  </a:cubicBezTo>
                  <a:cubicBezTo>
                    <a:pt x="0" y="213"/>
                    <a:pt x="0" y="213"/>
                    <a:pt x="0" y="213"/>
                  </a:cubicBezTo>
                  <a:lnTo>
                    <a:pt x="1040" y="366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4" name="íṥḷide">
              <a:extLst>
                <a:ext uri="{FF2B5EF4-FFF2-40B4-BE49-F238E27FC236}">
                  <a16:creationId xmlns:a16="http://schemas.microsoft.com/office/drawing/2014/main" id="{04721D45-5DEC-441F-BB21-94F361B131C0}"/>
                </a:ext>
              </a:extLst>
            </p:cNvPr>
            <p:cNvSpPr/>
            <p:nvPr/>
          </p:nvSpPr>
          <p:spPr bwMode="auto">
            <a:xfrm>
              <a:off x="4703763" y="1533525"/>
              <a:ext cx="2903538" cy="3457575"/>
            </a:xfrm>
            <a:custGeom>
              <a:gdLst>
                <a:gd name="T0" fmla="*/ 3185 w 4383"/>
                <a:gd name="T1" fmla="*/ 4743 h 5221"/>
                <a:gd name="T2" fmla="*/ 0 w 4383"/>
                <a:gd name="T3" fmla="*/ 4743 h 5221"/>
                <a:gd name="T4" fmla="*/ 0 w 4383"/>
                <a:gd name="T5" fmla="*/ 396 h 5221"/>
                <a:gd name="T6" fmla="*/ 401 w 4383"/>
                <a:gd name="T7" fmla="*/ 0 h 5221"/>
                <a:gd name="T8" fmla="*/ 524 w 4383"/>
                <a:gd name="T9" fmla="*/ 0 h 5221"/>
                <a:gd name="T10" fmla="*/ 4128 w 4383"/>
                <a:gd name="T11" fmla="*/ 0 h 5221"/>
                <a:gd name="T12" fmla="*/ 4128 w 4383"/>
                <a:gd name="T13" fmla="*/ 0 h 5221"/>
                <a:gd name="T14" fmla="*/ 4383 w 4383"/>
                <a:gd name="T15" fmla="*/ 0 h 5221"/>
                <a:gd name="T16" fmla="*/ 4381 w 4383"/>
                <a:gd name="T17" fmla="*/ 1 h 5221"/>
                <a:gd name="T18" fmla="*/ 4132 w 4383"/>
                <a:gd name="T19" fmla="*/ 482 h 5221"/>
                <a:gd name="T20" fmla="*/ 4126 w 4383"/>
                <a:gd name="T21" fmla="*/ 482 h 5221"/>
                <a:gd name="T22" fmla="*/ 4126 w 4383"/>
                <a:gd name="T23" fmla="*/ 577 h 5221"/>
                <a:gd name="T24" fmla="*/ 4126 w 4383"/>
                <a:gd name="T25" fmla="*/ 4822 h 5221"/>
                <a:gd name="T26" fmla="*/ 4126 w 4383"/>
                <a:gd name="T27" fmla="*/ 4825 h 5221"/>
                <a:gd name="T28" fmla="*/ 3725 w 4383"/>
                <a:gd name="T29" fmla="*/ 5221 h 5221"/>
                <a:gd name="T30" fmla="*/ 3602 w 4383"/>
                <a:gd name="T31" fmla="*/ 5221 h 5221"/>
                <a:gd name="T32" fmla="*/ 3185 w 4383"/>
                <a:gd name="T33" fmla="*/ 4743 h 5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83" h="5221">
                  <a:moveTo>
                    <a:pt x="3185" y="4743"/>
                  </a:moveTo>
                  <a:cubicBezTo>
                    <a:pt x="0" y="4743"/>
                    <a:pt x="0" y="4743"/>
                    <a:pt x="0" y="4743"/>
                  </a:cubicBezTo>
                  <a:cubicBezTo>
                    <a:pt x="0" y="396"/>
                    <a:pt x="0" y="396"/>
                    <a:pt x="0" y="396"/>
                  </a:cubicBezTo>
                  <a:cubicBezTo>
                    <a:pt x="5" y="361"/>
                    <a:pt x="60" y="34"/>
                    <a:pt x="401" y="0"/>
                  </a:cubicBezTo>
                  <a:cubicBezTo>
                    <a:pt x="524" y="0"/>
                    <a:pt x="524" y="0"/>
                    <a:pt x="524" y="0"/>
                  </a:cubicBezTo>
                  <a:cubicBezTo>
                    <a:pt x="4128" y="0"/>
                    <a:pt x="4128" y="0"/>
                    <a:pt x="4128" y="0"/>
                  </a:cubicBezTo>
                  <a:cubicBezTo>
                    <a:pt x="4128" y="0"/>
                    <a:pt x="4128" y="0"/>
                    <a:pt x="4128" y="0"/>
                  </a:cubicBezTo>
                  <a:cubicBezTo>
                    <a:pt x="4228" y="0"/>
                    <a:pt x="4315" y="0"/>
                    <a:pt x="4383" y="0"/>
                  </a:cubicBezTo>
                  <a:cubicBezTo>
                    <a:pt x="4381" y="1"/>
                    <a:pt x="4381" y="1"/>
                    <a:pt x="4381" y="1"/>
                  </a:cubicBezTo>
                  <a:cubicBezTo>
                    <a:pt x="4381" y="1"/>
                    <a:pt x="4132" y="86"/>
                    <a:pt x="4132" y="482"/>
                  </a:cubicBezTo>
                  <a:cubicBezTo>
                    <a:pt x="4126" y="482"/>
                    <a:pt x="4126" y="482"/>
                    <a:pt x="4126" y="482"/>
                  </a:cubicBezTo>
                  <a:cubicBezTo>
                    <a:pt x="4126" y="577"/>
                    <a:pt x="4126" y="577"/>
                    <a:pt x="4126" y="577"/>
                  </a:cubicBezTo>
                  <a:cubicBezTo>
                    <a:pt x="4126" y="4822"/>
                    <a:pt x="4126" y="4822"/>
                    <a:pt x="4126" y="4822"/>
                  </a:cubicBezTo>
                  <a:cubicBezTo>
                    <a:pt x="4126" y="4822"/>
                    <a:pt x="4126" y="4823"/>
                    <a:pt x="4126" y="4825"/>
                  </a:cubicBezTo>
                  <a:cubicBezTo>
                    <a:pt x="4121" y="4860"/>
                    <a:pt x="4066" y="5187"/>
                    <a:pt x="3725" y="5221"/>
                  </a:cubicBezTo>
                  <a:cubicBezTo>
                    <a:pt x="3602" y="5221"/>
                    <a:pt x="3602" y="5221"/>
                    <a:pt x="3602" y="5221"/>
                  </a:cubicBezTo>
                  <a:cubicBezTo>
                    <a:pt x="3162" y="5182"/>
                    <a:pt x="3185" y="4743"/>
                    <a:pt x="3185" y="4743"/>
                  </a:cubicBezTo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5" name="işḻiḋê">
              <a:extLst>
                <a:ext uri="{FF2B5EF4-FFF2-40B4-BE49-F238E27FC236}">
                  <a16:creationId xmlns:a16="http://schemas.microsoft.com/office/drawing/2014/main" id="{775ACD29-60AE-4ED3-9128-58E78CEF9604}"/>
                </a:ext>
              </a:extLst>
            </p:cNvPr>
            <p:cNvSpPr/>
            <p:nvPr/>
          </p:nvSpPr>
          <p:spPr bwMode="auto">
            <a:xfrm>
              <a:off x="4173538" y="4675188"/>
              <a:ext cx="2976563" cy="333375"/>
            </a:xfrm>
            <a:custGeom>
              <a:gdLst>
                <a:gd name="T0" fmla="*/ 3989 w 4494"/>
                <a:gd name="T1" fmla="*/ 0 h 503"/>
                <a:gd name="T2" fmla="*/ 0 w 4494"/>
                <a:gd name="T3" fmla="*/ 0 h 503"/>
                <a:gd name="T4" fmla="*/ 403 w 4494"/>
                <a:gd name="T5" fmla="*/ 482 h 503"/>
                <a:gd name="T6" fmla="*/ 4494 w 4494"/>
                <a:gd name="T7" fmla="*/ 482 h 503"/>
                <a:gd name="T8" fmla="*/ 3989 w 4494"/>
                <a:gd name="T9" fmla="*/ 0 h 5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94" h="502">
                  <a:moveTo>
                    <a:pt x="398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67" y="482"/>
                    <a:pt x="403" y="482"/>
                  </a:cubicBezTo>
                  <a:cubicBezTo>
                    <a:pt x="739" y="482"/>
                    <a:pt x="4494" y="482"/>
                    <a:pt x="4494" y="482"/>
                  </a:cubicBezTo>
                  <a:cubicBezTo>
                    <a:pt x="4494" y="482"/>
                    <a:pt x="3987" y="503"/>
                    <a:pt x="3989" y="0"/>
                  </a:cubicBez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6" name="îsļidè">
              <a:extLst>
                <a:ext uri="{FF2B5EF4-FFF2-40B4-BE49-F238E27FC236}">
                  <a16:creationId xmlns:a16="http://schemas.microsoft.com/office/drawing/2014/main" id="{8374D520-5261-4EE7-A65B-508BBFCE9985}"/>
                </a:ext>
              </a:extLst>
            </p:cNvPr>
            <p:cNvSpPr/>
            <p:nvPr/>
          </p:nvSpPr>
          <p:spPr bwMode="auto">
            <a:xfrm>
              <a:off x="5870576" y="1876425"/>
              <a:ext cx="1330325" cy="73025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7" name="îs1ïďe">
              <a:extLst>
                <a:ext uri="{FF2B5EF4-FFF2-40B4-BE49-F238E27FC236}">
                  <a16:creationId xmlns:a16="http://schemas.microsoft.com/office/drawing/2014/main" id="{9E3EEE10-0889-42DA-9EE0-AFE9AD7733FC}"/>
                </a:ext>
              </a:extLst>
            </p:cNvPr>
            <p:cNvSpPr/>
            <p:nvPr/>
          </p:nvSpPr>
          <p:spPr bwMode="auto">
            <a:xfrm>
              <a:off x="5634038" y="2093913"/>
              <a:ext cx="1330325" cy="73025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8" name="îṩḷíḍe">
              <a:extLst>
                <a:ext uri="{FF2B5EF4-FFF2-40B4-BE49-F238E27FC236}">
                  <a16:creationId xmlns:a16="http://schemas.microsoft.com/office/drawing/2014/main" id="{564A3FAA-FDB8-4C89-BC84-F042BC24FDCA}"/>
                </a:ext>
              </a:extLst>
            </p:cNvPr>
            <p:cNvSpPr/>
            <p:nvPr/>
          </p:nvSpPr>
          <p:spPr bwMode="auto">
            <a:xfrm>
              <a:off x="5178426" y="2093913"/>
              <a:ext cx="295275" cy="73025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09" name="iŝḻíďe">
              <a:extLst>
                <a:ext uri="{FF2B5EF4-FFF2-40B4-BE49-F238E27FC236}">
                  <a16:creationId xmlns:a16="http://schemas.microsoft.com/office/drawing/2014/main" id="{27D5D085-366E-49C4-B94D-C889D2C2CB51}"/>
                </a:ext>
              </a:extLst>
            </p:cNvPr>
            <p:cNvSpPr/>
            <p:nvPr/>
          </p:nvSpPr>
          <p:spPr bwMode="auto">
            <a:xfrm>
              <a:off x="5424488" y="2311400"/>
              <a:ext cx="1328738" cy="73025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0" name="iŝlidê">
              <a:extLst>
                <a:ext uri="{FF2B5EF4-FFF2-40B4-BE49-F238E27FC236}">
                  <a16:creationId xmlns:a16="http://schemas.microsoft.com/office/drawing/2014/main" id="{ABB2F2B7-252E-427F-A186-EF16DE97685F}"/>
                </a:ext>
              </a:extLst>
            </p:cNvPr>
            <p:cNvSpPr/>
            <p:nvPr/>
          </p:nvSpPr>
          <p:spPr bwMode="auto">
            <a:xfrm>
              <a:off x="5870576" y="2528888"/>
              <a:ext cx="1330325" cy="74612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1" name="iṥľïďé">
              <a:extLst>
                <a:ext uri="{FF2B5EF4-FFF2-40B4-BE49-F238E27FC236}">
                  <a16:creationId xmlns:a16="http://schemas.microsoft.com/office/drawing/2014/main" id="{57B3FB43-4169-4915-BC16-5310A59CBF5D}"/>
                </a:ext>
              </a:extLst>
            </p:cNvPr>
            <p:cNvSpPr/>
            <p:nvPr/>
          </p:nvSpPr>
          <p:spPr bwMode="auto">
            <a:xfrm>
              <a:off x="5314951" y="2528888"/>
              <a:ext cx="450850" cy="74612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2" name="íšḷïḍé">
              <a:extLst>
                <a:ext uri="{FF2B5EF4-FFF2-40B4-BE49-F238E27FC236}">
                  <a16:creationId xmlns:a16="http://schemas.microsoft.com/office/drawing/2014/main" id="{9ADD396D-1401-49E5-8AB5-E7685970BD8C}"/>
                </a:ext>
              </a:extLst>
            </p:cNvPr>
            <p:cNvSpPr/>
            <p:nvPr/>
          </p:nvSpPr>
          <p:spPr bwMode="auto">
            <a:xfrm>
              <a:off x="4962526" y="3603625"/>
              <a:ext cx="574675" cy="95250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3" name="îṥļíḍé">
              <a:extLst>
                <a:ext uri="{FF2B5EF4-FFF2-40B4-BE49-F238E27FC236}">
                  <a16:creationId xmlns:a16="http://schemas.microsoft.com/office/drawing/2014/main" id="{DBDE9663-B392-4247-BF2B-BB7E6ABC4BF7}"/>
                </a:ext>
              </a:extLst>
            </p:cNvPr>
            <p:cNvSpPr/>
            <p:nvPr/>
          </p:nvSpPr>
          <p:spPr bwMode="auto">
            <a:xfrm>
              <a:off x="4962526" y="3603625"/>
              <a:ext cx="574675" cy="95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4" name="îšľïďé">
              <a:extLst>
                <a:ext uri="{FF2B5EF4-FFF2-40B4-BE49-F238E27FC236}">
                  <a16:creationId xmlns:a16="http://schemas.microsoft.com/office/drawing/2014/main" id="{BA61F877-AA4C-4B76-9E9D-C9FB436E9AC6}"/>
                </a:ext>
              </a:extLst>
            </p:cNvPr>
            <p:cNvSpPr/>
            <p:nvPr/>
          </p:nvSpPr>
          <p:spPr bwMode="auto">
            <a:xfrm>
              <a:off x="4975226" y="4271963"/>
              <a:ext cx="1330325" cy="73025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5" name="ïSlíḓè">
              <a:extLst>
                <a:ext uri="{FF2B5EF4-FFF2-40B4-BE49-F238E27FC236}">
                  <a16:creationId xmlns:a16="http://schemas.microsoft.com/office/drawing/2014/main" id="{6D811719-2573-449A-8ACE-D8F96053532D}"/>
                </a:ext>
              </a:extLst>
            </p:cNvPr>
            <p:cNvSpPr/>
            <p:nvPr/>
          </p:nvSpPr>
          <p:spPr bwMode="auto">
            <a:xfrm>
              <a:off x="6411913" y="4271963"/>
              <a:ext cx="449263" cy="73025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6" name="iśḻíďè">
              <a:extLst>
                <a:ext uri="{FF2B5EF4-FFF2-40B4-BE49-F238E27FC236}">
                  <a16:creationId xmlns:a16="http://schemas.microsoft.com/office/drawing/2014/main" id="{43F29309-3447-4238-9016-13D7C0AA74EA}"/>
                </a:ext>
              </a:extLst>
            </p:cNvPr>
            <p:cNvSpPr/>
            <p:nvPr/>
          </p:nvSpPr>
          <p:spPr bwMode="auto">
            <a:xfrm>
              <a:off x="5870576" y="4489450"/>
              <a:ext cx="1330325" cy="74612"/>
            </a:xfrm>
            <a:prstGeom prst="rect">
              <a:avLst/>
            </a:pr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7" name="ïšľiďé">
              <a:extLst>
                <a:ext uri="{FF2B5EF4-FFF2-40B4-BE49-F238E27FC236}">
                  <a16:creationId xmlns:a16="http://schemas.microsoft.com/office/drawing/2014/main" id="{1903D546-7538-437E-9C66-2136154AB836}"/>
                </a:ext>
              </a:extLst>
            </p:cNvPr>
            <p:cNvSpPr/>
            <p:nvPr/>
          </p:nvSpPr>
          <p:spPr bwMode="auto">
            <a:xfrm>
              <a:off x="6121401" y="5138738"/>
              <a:ext cx="160338" cy="161925"/>
            </a:xfrm>
            <a:prstGeom prst="ellipse">
              <a:avLst/>
            </a:prstGeom>
            <a:solidFill>
              <a:srgbClr val="B7B7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8" name="í$liḓè">
              <a:extLst>
                <a:ext uri="{FF2B5EF4-FFF2-40B4-BE49-F238E27FC236}">
                  <a16:creationId xmlns:a16="http://schemas.microsoft.com/office/drawing/2014/main" id="{4756A888-B2AB-4A02-ABCE-007204D108B0}"/>
                </a:ext>
              </a:extLst>
            </p:cNvPr>
            <p:cNvSpPr/>
            <p:nvPr/>
          </p:nvSpPr>
          <p:spPr bwMode="auto">
            <a:xfrm>
              <a:off x="7693026" y="4572000"/>
              <a:ext cx="1360488" cy="1360487"/>
            </a:xfrm>
            <a:prstGeom prst="ellipse">
              <a:avLst/>
            </a:prstGeom>
            <a:solidFill>
              <a:srgbClr val="188D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19" name="îṧľîḓè">
              <a:extLst>
                <a:ext uri="{FF2B5EF4-FFF2-40B4-BE49-F238E27FC236}">
                  <a16:creationId xmlns:a16="http://schemas.microsoft.com/office/drawing/2014/main" id="{EDBF6695-AF6C-448E-B7D5-596A62AD54D1}"/>
                </a:ext>
              </a:extLst>
            </p:cNvPr>
            <p:cNvSpPr/>
            <p:nvPr/>
          </p:nvSpPr>
          <p:spPr bwMode="auto">
            <a:xfrm>
              <a:off x="7627938" y="4505325"/>
              <a:ext cx="1490663" cy="1492250"/>
            </a:xfrm>
            <a:custGeom>
              <a:gdLst>
                <a:gd name="T0" fmla="*/ 1126 w 2252"/>
                <a:gd name="T1" fmla="*/ 99 h 2252"/>
                <a:gd name="T2" fmla="*/ 2153 w 2252"/>
                <a:gd name="T3" fmla="*/ 1126 h 2252"/>
                <a:gd name="T4" fmla="*/ 1126 w 2252"/>
                <a:gd name="T5" fmla="*/ 2153 h 2252"/>
                <a:gd name="T6" fmla="*/ 99 w 2252"/>
                <a:gd name="T7" fmla="*/ 1126 h 2252"/>
                <a:gd name="T8" fmla="*/ 1126 w 2252"/>
                <a:gd name="T9" fmla="*/ 99 h 2252"/>
                <a:gd name="T10" fmla="*/ 1126 w 2252"/>
                <a:gd name="T11" fmla="*/ 0 h 2252"/>
                <a:gd name="T12" fmla="*/ 688 w 2252"/>
                <a:gd name="T13" fmla="*/ 89 h 2252"/>
                <a:gd name="T14" fmla="*/ 330 w 2252"/>
                <a:gd name="T15" fmla="*/ 330 h 2252"/>
                <a:gd name="T16" fmla="*/ 89 w 2252"/>
                <a:gd name="T17" fmla="*/ 688 h 2252"/>
                <a:gd name="T18" fmla="*/ 0 w 2252"/>
                <a:gd name="T19" fmla="*/ 1126 h 2252"/>
                <a:gd name="T20" fmla="*/ 89 w 2252"/>
                <a:gd name="T21" fmla="*/ 1565 h 2252"/>
                <a:gd name="T22" fmla="*/ 330 w 2252"/>
                <a:gd name="T23" fmla="*/ 1922 h 2252"/>
                <a:gd name="T24" fmla="*/ 688 w 2252"/>
                <a:gd name="T25" fmla="*/ 2164 h 2252"/>
                <a:gd name="T26" fmla="*/ 1126 w 2252"/>
                <a:gd name="T27" fmla="*/ 2252 h 2252"/>
                <a:gd name="T28" fmla="*/ 1565 w 2252"/>
                <a:gd name="T29" fmla="*/ 2164 h 2252"/>
                <a:gd name="T30" fmla="*/ 1922 w 2252"/>
                <a:gd name="T31" fmla="*/ 1922 h 2252"/>
                <a:gd name="T32" fmla="*/ 2164 w 2252"/>
                <a:gd name="T33" fmla="*/ 1565 h 2252"/>
                <a:gd name="T34" fmla="*/ 2252 w 2252"/>
                <a:gd name="T35" fmla="*/ 1126 h 2252"/>
                <a:gd name="T36" fmla="*/ 2164 w 2252"/>
                <a:gd name="T37" fmla="*/ 688 h 2252"/>
                <a:gd name="T38" fmla="*/ 1922 w 2252"/>
                <a:gd name="T39" fmla="*/ 330 h 2252"/>
                <a:gd name="T40" fmla="*/ 1565 w 2252"/>
                <a:gd name="T41" fmla="*/ 89 h 2252"/>
                <a:gd name="T42" fmla="*/ 1126 w 2252"/>
                <a:gd name="T43" fmla="*/ 0 h 2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52" h="2252">
                  <a:moveTo>
                    <a:pt x="1126" y="99"/>
                  </a:moveTo>
                  <a:cubicBezTo>
                    <a:pt x="1693" y="99"/>
                    <a:pt x="2153" y="559"/>
                    <a:pt x="2153" y="1126"/>
                  </a:cubicBezTo>
                  <a:cubicBezTo>
                    <a:pt x="2153" y="1693"/>
                    <a:pt x="1693" y="2153"/>
                    <a:pt x="1126" y="2153"/>
                  </a:cubicBezTo>
                  <a:cubicBezTo>
                    <a:pt x="559" y="2153"/>
                    <a:pt x="99" y="1693"/>
                    <a:pt x="99" y="1126"/>
                  </a:cubicBezTo>
                  <a:cubicBezTo>
                    <a:pt x="99" y="559"/>
                    <a:pt x="559" y="99"/>
                    <a:pt x="1126" y="99"/>
                  </a:cubicBezTo>
                  <a:moveTo>
                    <a:pt x="1126" y="0"/>
                  </a:moveTo>
                  <a:cubicBezTo>
                    <a:pt x="974" y="0"/>
                    <a:pt x="827" y="30"/>
                    <a:pt x="688" y="89"/>
                  </a:cubicBezTo>
                  <a:cubicBezTo>
                    <a:pt x="554" y="146"/>
                    <a:pt x="433" y="227"/>
                    <a:pt x="330" y="330"/>
                  </a:cubicBezTo>
                  <a:cubicBezTo>
                    <a:pt x="227" y="433"/>
                    <a:pt x="146" y="554"/>
                    <a:pt x="89" y="688"/>
                  </a:cubicBezTo>
                  <a:cubicBezTo>
                    <a:pt x="30" y="827"/>
                    <a:pt x="0" y="974"/>
                    <a:pt x="0" y="1126"/>
                  </a:cubicBezTo>
                  <a:cubicBezTo>
                    <a:pt x="0" y="1278"/>
                    <a:pt x="30" y="1426"/>
                    <a:pt x="89" y="1565"/>
                  </a:cubicBezTo>
                  <a:cubicBezTo>
                    <a:pt x="146" y="1699"/>
                    <a:pt x="227" y="1819"/>
                    <a:pt x="330" y="1922"/>
                  </a:cubicBezTo>
                  <a:cubicBezTo>
                    <a:pt x="433" y="2026"/>
                    <a:pt x="554" y="2107"/>
                    <a:pt x="688" y="2164"/>
                  </a:cubicBezTo>
                  <a:cubicBezTo>
                    <a:pt x="827" y="2222"/>
                    <a:pt x="974" y="2252"/>
                    <a:pt x="1126" y="2252"/>
                  </a:cubicBezTo>
                  <a:cubicBezTo>
                    <a:pt x="1278" y="2252"/>
                    <a:pt x="1426" y="2222"/>
                    <a:pt x="1565" y="2164"/>
                  </a:cubicBezTo>
                  <a:cubicBezTo>
                    <a:pt x="1699" y="2107"/>
                    <a:pt x="1819" y="2026"/>
                    <a:pt x="1922" y="1922"/>
                  </a:cubicBezTo>
                  <a:cubicBezTo>
                    <a:pt x="2026" y="1819"/>
                    <a:pt x="2107" y="1699"/>
                    <a:pt x="2164" y="1565"/>
                  </a:cubicBezTo>
                  <a:cubicBezTo>
                    <a:pt x="2222" y="1426"/>
                    <a:pt x="2252" y="1278"/>
                    <a:pt x="2252" y="1126"/>
                  </a:cubicBezTo>
                  <a:cubicBezTo>
                    <a:pt x="2252" y="974"/>
                    <a:pt x="2222" y="827"/>
                    <a:pt x="2164" y="688"/>
                  </a:cubicBezTo>
                  <a:cubicBezTo>
                    <a:pt x="2107" y="554"/>
                    <a:pt x="2026" y="433"/>
                    <a:pt x="1922" y="330"/>
                  </a:cubicBezTo>
                  <a:cubicBezTo>
                    <a:pt x="1819" y="227"/>
                    <a:pt x="1699" y="146"/>
                    <a:pt x="1565" y="89"/>
                  </a:cubicBezTo>
                  <a:cubicBezTo>
                    <a:pt x="1426" y="30"/>
                    <a:pt x="1278" y="0"/>
                    <a:pt x="1126" y="0"/>
                  </a:cubicBezTo>
                  <a:close/>
                </a:path>
              </a:pathLst>
            </a:custGeom>
            <a:solidFill>
              <a:srgbClr val="202C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0" name="íśļïďê">
              <a:extLst>
                <a:ext uri="{FF2B5EF4-FFF2-40B4-BE49-F238E27FC236}">
                  <a16:creationId xmlns:a16="http://schemas.microsoft.com/office/drawing/2014/main" id="{9B36059F-4E09-4EEC-97C2-77AB1E5B057D}"/>
                </a:ext>
              </a:extLst>
            </p:cNvPr>
            <p:cNvSpPr/>
            <p:nvPr/>
          </p:nvSpPr>
          <p:spPr bwMode="auto">
            <a:xfrm>
              <a:off x="7881938" y="4775200"/>
              <a:ext cx="903288" cy="938212"/>
            </a:xfrm>
            <a:custGeom>
              <a:gdLst>
                <a:gd name="T0" fmla="*/ 342 w 1364"/>
                <a:gd name="T1" fmla="*/ 1185 h 1417"/>
                <a:gd name="T2" fmla="*/ 271 w 1364"/>
                <a:gd name="T3" fmla="*/ 1063 h 1417"/>
                <a:gd name="T4" fmla="*/ 199 w 1364"/>
                <a:gd name="T5" fmla="*/ 1044 h 1417"/>
                <a:gd name="T6" fmla="*/ 0 w 1364"/>
                <a:gd name="T7" fmla="*/ 1159 h 1417"/>
                <a:gd name="T8" fmla="*/ 122 w 1364"/>
                <a:gd name="T9" fmla="*/ 946 h 1417"/>
                <a:gd name="T10" fmla="*/ 316 w 1364"/>
                <a:gd name="T11" fmla="*/ 924 h 1417"/>
                <a:gd name="T12" fmla="*/ 350 w 1364"/>
                <a:gd name="T13" fmla="*/ 900 h 1417"/>
                <a:gd name="T14" fmla="*/ 649 w 1364"/>
                <a:gd name="T15" fmla="*/ 589 h 1417"/>
                <a:gd name="T16" fmla="*/ 649 w 1364"/>
                <a:gd name="T17" fmla="*/ 589 h 1417"/>
                <a:gd name="T18" fmla="*/ 859 w 1364"/>
                <a:gd name="T19" fmla="*/ 370 h 1417"/>
                <a:gd name="T20" fmla="*/ 883 w 1364"/>
                <a:gd name="T21" fmla="*/ 331 h 1417"/>
                <a:gd name="T22" fmla="*/ 995 w 1364"/>
                <a:gd name="T23" fmla="*/ 46 h 1417"/>
                <a:gd name="T24" fmla="*/ 1240 w 1364"/>
                <a:gd name="T25" fmla="*/ 46 h 1417"/>
                <a:gd name="T26" fmla="*/ 1041 w 1364"/>
                <a:gd name="T27" fmla="*/ 161 h 1417"/>
                <a:gd name="T28" fmla="*/ 1022 w 1364"/>
                <a:gd name="T29" fmla="*/ 233 h 1417"/>
                <a:gd name="T30" fmla="*/ 1092 w 1364"/>
                <a:gd name="T31" fmla="*/ 355 h 1417"/>
                <a:gd name="T32" fmla="*/ 1165 w 1364"/>
                <a:gd name="T33" fmla="*/ 374 h 1417"/>
                <a:gd name="T34" fmla="*/ 1364 w 1364"/>
                <a:gd name="T35" fmla="*/ 258 h 1417"/>
                <a:gd name="T36" fmla="*/ 1241 w 1364"/>
                <a:gd name="T37" fmla="*/ 471 h 1417"/>
                <a:gd name="T38" fmla="*/ 1048 w 1364"/>
                <a:gd name="T39" fmla="*/ 494 h 1417"/>
                <a:gd name="T40" fmla="*/ 1013 w 1364"/>
                <a:gd name="T41" fmla="*/ 518 h 1417"/>
                <a:gd name="T42" fmla="*/ 715 w 1364"/>
                <a:gd name="T43" fmla="*/ 828 h 1417"/>
                <a:gd name="T44" fmla="*/ 715 w 1364"/>
                <a:gd name="T45" fmla="*/ 828 h 1417"/>
                <a:gd name="T46" fmla="*/ 504 w 1364"/>
                <a:gd name="T47" fmla="*/ 1048 h 1417"/>
                <a:gd name="T48" fmla="*/ 481 w 1364"/>
                <a:gd name="T49" fmla="*/ 1087 h 1417"/>
                <a:gd name="T50" fmla="*/ 369 w 1364"/>
                <a:gd name="T51" fmla="*/ 1372 h 1417"/>
                <a:gd name="T52" fmla="*/ 123 w 1364"/>
                <a:gd name="T53" fmla="*/ 1372 h 1417"/>
                <a:gd name="T54" fmla="*/ 323 w 1364"/>
                <a:gd name="T55" fmla="*/ 1257 h 1417"/>
                <a:gd name="T56" fmla="*/ 342 w 1364"/>
                <a:gd name="T57" fmla="*/ 1185 h 14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64" h="1417">
                  <a:moveTo>
                    <a:pt x="342" y="1185"/>
                  </a:moveTo>
                  <a:cubicBezTo>
                    <a:pt x="271" y="1063"/>
                    <a:pt x="271" y="1063"/>
                    <a:pt x="271" y="1063"/>
                  </a:cubicBezTo>
                  <a:cubicBezTo>
                    <a:pt x="257" y="1038"/>
                    <a:pt x="224" y="1029"/>
                    <a:pt x="199" y="1044"/>
                  </a:cubicBezTo>
                  <a:cubicBezTo>
                    <a:pt x="0" y="1159"/>
                    <a:pt x="0" y="1159"/>
                    <a:pt x="0" y="1159"/>
                  </a:cubicBezTo>
                  <a:cubicBezTo>
                    <a:pt x="0" y="1075"/>
                    <a:pt x="44" y="992"/>
                    <a:pt x="122" y="946"/>
                  </a:cubicBezTo>
                  <a:cubicBezTo>
                    <a:pt x="183" y="911"/>
                    <a:pt x="253" y="905"/>
                    <a:pt x="316" y="924"/>
                  </a:cubicBezTo>
                  <a:cubicBezTo>
                    <a:pt x="328" y="918"/>
                    <a:pt x="340" y="911"/>
                    <a:pt x="350" y="900"/>
                  </a:cubicBezTo>
                  <a:cubicBezTo>
                    <a:pt x="649" y="589"/>
                    <a:pt x="649" y="589"/>
                    <a:pt x="649" y="589"/>
                  </a:cubicBezTo>
                  <a:cubicBezTo>
                    <a:pt x="649" y="589"/>
                    <a:pt x="649" y="589"/>
                    <a:pt x="649" y="589"/>
                  </a:cubicBezTo>
                  <a:cubicBezTo>
                    <a:pt x="859" y="370"/>
                    <a:pt x="859" y="370"/>
                    <a:pt x="859" y="370"/>
                  </a:cubicBezTo>
                  <a:cubicBezTo>
                    <a:pt x="871" y="359"/>
                    <a:pt x="878" y="345"/>
                    <a:pt x="883" y="331"/>
                  </a:cubicBezTo>
                  <a:cubicBezTo>
                    <a:pt x="850" y="224"/>
                    <a:pt x="893" y="105"/>
                    <a:pt x="995" y="46"/>
                  </a:cubicBezTo>
                  <a:cubicBezTo>
                    <a:pt x="1073" y="0"/>
                    <a:pt x="1167" y="3"/>
                    <a:pt x="1240" y="46"/>
                  </a:cubicBezTo>
                  <a:cubicBezTo>
                    <a:pt x="1041" y="161"/>
                    <a:pt x="1041" y="161"/>
                    <a:pt x="1041" y="161"/>
                  </a:cubicBezTo>
                  <a:cubicBezTo>
                    <a:pt x="1016" y="176"/>
                    <a:pt x="1007" y="208"/>
                    <a:pt x="1022" y="233"/>
                  </a:cubicBezTo>
                  <a:cubicBezTo>
                    <a:pt x="1092" y="355"/>
                    <a:pt x="1092" y="355"/>
                    <a:pt x="1092" y="355"/>
                  </a:cubicBezTo>
                  <a:cubicBezTo>
                    <a:pt x="1107" y="380"/>
                    <a:pt x="1139" y="389"/>
                    <a:pt x="1165" y="374"/>
                  </a:cubicBezTo>
                  <a:cubicBezTo>
                    <a:pt x="1364" y="258"/>
                    <a:pt x="1364" y="258"/>
                    <a:pt x="1364" y="258"/>
                  </a:cubicBezTo>
                  <a:cubicBezTo>
                    <a:pt x="1364" y="343"/>
                    <a:pt x="1320" y="426"/>
                    <a:pt x="1241" y="471"/>
                  </a:cubicBezTo>
                  <a:cubicBezTo>
                    <a:pt x="1180" y="507"/>
                    <a:pt x="1111" y="513"/>
                    <a:pt x="1048" y="494"/>
                  </a:cubicBezTo>
                  <a:cubicBezTo>
                    <a:pt x="1035" y="500"/>
                    <a:pt x="1023" y="507"/>
                    <a:pt x="1013" y="518"/>
                  </a:cubicBezTo>
                  <a:cubicBezTo>
                    <a:pt x="715" y="828"/>
                    <a:pt x="715" y="828"/>
                    <a:pt x="715" y="828"/>
                  </a:cubicBezTo>
                  <a:cubicBezTo>
                    <a:pt x="715" y="828"/>
                    <a:pt x="715" y="828"/>
                    <a:pt x="715" y="828"/>
                  </a:cubicBezTo>
                  <a:cubicBezTo>
                    <a:pt x="504" y="1048"/>
                    <a:pt x="504" y="1048"/>
                    <a:pt x="504" y="1048"/>
                  </a:cubicBezTo>
                  <a:cubicBezTo>
                    <a:pt x="493" y="1059"/>
                    <a:pt x="485" y="1072"/>
                    <a:pt x="481" y="1087"/>
                  </a:cubicBezTo>
                  <a:cubicBezTo>
                    <a:pt x="514" y="1194"/>
                    <a:pt x="470" y="1313"/>
                    <a:pt x="369" y="1372"/>
                  </a:cubicBezTo>
                  <a:cubicBezTo>
                    <a:pt x="290" y="1417"/>
                    <a:pt x="197" y="1414"/>
                    <a:pt x="123" y="1372"/>
                  </a:cubicBezTo>
                  <a:cubicBezTo>
                    <a:pt x="323" y="1257"/>
                    <a:pt x="323" y="1257"/>
                    <a:pt x="323" y="1257"/>
                  </a:cubicBezTo>
                  <a:cubicBezTo>
                    <a:pt x="348" y="1242"/>
                    <a:pt x="356" y="1210"/>
                    <a:pt x="342" y="1185"/>
                  </a:cubicBezTo>
                  <a:close/>
                </a:path>
              </a:pathLst>
            </a:custGeom>
            <a:solidFill>
              <a:srgbClr val="DFDFE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1" name="iS1íḓe">
              <a:extLst>
                <a:ext uri="{FF2B5EF4-FFF2-40B4-BE49-F238E27FC236}">
                  <a16:creationId xmlns:a16="http://schemas.microsoft.com/office/drawing/2014/main" id="{C00BE261-F1C1-4D69-9832-604DEBBBB21E}"/>
                </a:ext>
              </a:extLst>
            </p:cNvPr>
            <p:cNvSpPr/>
            <p:nvPr/>
          </p:nvSpPr>
          <p:spPr bwMode="auto">
            <a:xfrm>
              <a:off x="7904163" y="4770438"/>
              <a:ext cx="588963" cy="590550"/>
            </a:xfrm>
            <a:custGeom>
              <a:gdLst>
                <a:gd name="T0" fmla="*/ 0 w 890"/>
                <a:gd name="T1" fmla="*/ 87 h 890"/>
                <a:gd name="T2" fmla="*/ 86 w 890"/>
                <a:gd name="T3" fmla="*/ 0 h 890"/>
                <a:gd name="T4" fmla="*/ 231 w 890"/>
                <a:gd name="T5" fmla="*/ 59 h 890"/>
                <a:gd name="T6" fmla="*/ 290 w 890"/>
                <a:gd name="T7" fmla="*/ 204 h 890"/>
                <a:gd name="T8" fmla="*/ 862 w 890"/>
                <a:gd name="T9" fmla="*/ 777 h 890"/>
                <a:gd name="T10" fmla="*/ 866 w 890"/>
                <a:gd name="T11" fmla="*/ 867 h 890"/>
                <a:gd name="T12" fmla="*/ 776 w 890"/>
                <a:gd name="T13" fmla="*/ 863 h 890"/>
                <a:gd name="T14" fmla="*/ 203 w 890"/>
                <a:gd name="T15" fmla="*/ 290 h 890"/>
                <a:gd name="T16" fmla="*/ 59 w 890"/>
                <a:gd name="T17" fmla="*/ 231 h 890"/>
                <a:gd name="T18" fmla="*/ 0 w 890"/>
                <a:gd name="T19" fmla="*/ 87 h 8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0" h="890">
                  <a:moveTo>
                    <a:pt x="0" y="87"/>
                  </a:moveTo>
                  <a:cubicBezTo>
                    <a:pt x="86" y="0"/>
                    <a:pt x="86" y="0"/>
                    <a:pt x="86" y="0"/>
                  </a:cubicBezTo>
                  <a:cubicBezTo>
                    <a:pt x="231" y="59"/>
                    <a:pt x="231" y="59"/>
                    <a:pt x="231" y="59"/>
                  </a:cubicBezTo>
                  <a:cubicBezTo>
                    <a:pt x="290" y="204"/>
                    <a:pt x="290" y="204"/>
                    <a:pt x="290" y="204"/>
                  </a:cubicBezTo>
                  <a:cubicBezTo>
                    <a:pt x="862" y="777"/>
                    <a:pt x="862" y="777"/>
                    <a:pt x="862" y="777"/>
                  </a:cubicBezTo>
                  <a:cubicBezTo>
                    <a:pt x="888" y="802"/>
                    <a:pt x="890" y="843"/>
                    <a:pt x="866" y="867"/>
                  </a:cubicBezTo>
                  <a:cubicBezTo>
                    <a:pt x="842" y="890"/>
                    <a:pt x="802" y="889"/>
                    <a:pt x="776" y="863"/>
                  </a:cubicBezTo>
                  <a:cubicBezTo>
                    <a:pt x="203" y="290"/>
                    <a:pt x="203" y="290"/>
                    <a:pt x="203" y="290"/>
                  </a:cubicBezTo>
                  <a:cubicBezTo>
                    <a:pt x="59" y="231"/>
                    <a:pt x="59" y="231"/>
                    <a:pt x="59" y="231"/>
                  </a:cubicBezTo>
                  <a:lnTo>
                    <a:pt x="0" y="87"/>
                  </a:lnTo>
                  <a:close/>
                </a:path>
              </a:pathLst>
            </a:custGeom>
            <a:solidFill>
              <a:srgbClr val="6766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2" name="ïṡļiḑé">
              <a:extLst>
                <a:ext uri="{FF2B5EF4-FFF2-40B4-BE49-F238E27FC236}">
                  <a16:creationId xmlns:a16="http://schemas.microsoft.com/office/drawing/2014/main" id="{C1D3F6F5-10F6-43CD-ACA6-8CB4339892F0}"/>
                </a:ext>
              </a:extLst>
            </p:cNvPr>
            <p:cNvSpPr/>
            <p:nvPr/>
          </p:nvSpPr>
          <p:spPr bwMode="auto">
            <a:xfrm>
              <a:off x="8378826" y="5245100"/>
              <a:ext cx="492125" cy="495300"/>
            </a:xfrm>
            <a:custGeom>
              <a:gdLst>
                <a:gd name="T0" fmla="*/ 488 w 745"/>
                <a:gd name="T1" fmla="*/ 704 h 746"/>
                <a:gd name="T2" fmla="*/ 623 w 745"/>
                <a:gd name="T3" fmla="*/ 710 h 746"/>
                <a:gd name="T4" fmla="*/ 709 w 745"/>
                <a:gd name="T5" fmla="*/ 624 h 746"/>
                <a:gd name="T6" fmla="*/ 703 w 745"/>
                <a:gd name="T7" fmla="*/ 489 h 746"/>
                <a:gd name="T8" fmla="*/ 257 w 745"/>
                <a:gd name="T9" fmla="*/ 42 h 746"/>
                <a:gd name="T10" fmla="*/ 121 w 745"/>
                <a:gd name="T11" fmla="*/ 36 h 746"/>
                <a:gd name="T12" fmla="*/ 35 w 745"/>
                <a:gd name="T13" fmla="*/ 122 h 746"/>
                <a:gd name="T14" fmla="*/ 41 w 745"/>
                <a:gd name="T15" fmla="*/ 257 h 746"/>
                <a:gd name="T16" fmla="*/ 488 w 745"/>
                <a:gd name="T17" fmla="*/ 704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45" h="746">
                  <a:moveTo>
                    <a:pt x="488" y="704"/>
                  </a:moveTo>
                  <a:cubicBezTo>
                    <a:pt x="527" y="743"/>
                    <a:pt x="588" y="746"/>
                    <a:pt x="623" y="710"/>
                  </a:cubicBezTo>
                  <a:cubicBezTo>
                    <a:pt x="709" y="624"/>
                    <a:pt x="709" y="624"/>
                    <a:pt x="709" y="624"/>
                  </a:cubicBezTo>
                  <a:cubicBezTo>
                    <a:pt x="745" y="588"/>
                    <a:pt x="742" y="528"/>
                    <a:pt x="703" y="489"/>
                  </a:cubicBezTo>
                  <a:cubicBezTo>
                    <a:pt x="257" y="42"/>
                    <a:pt x="257" y="42"/>
                    <a:pt x="257" y="42"/>
                  </a:cubicBezTo>
                  <a:cubicBezTo>
                    <a:pt x="218" y="3"/>
                    <a:pt x="157" y="0"/>
                    <a:pt x="121" y="36"/>
                  </a:cubicBezTo>
                  <a:cubicBezTo>
                    <a:pt x="35" y="122"/>
                    <a:pt x="35" y="122"/>
                    <a:pt x="35" y="122"/>
                  </a:cubicBezTo>
                  <a:cubicBezTo>
                    <a:pt x="0" y="158"/>
                    <a:pt x="2" y="218"/>
                    <a:pt x="41" y="257"/>
                  </a:cubicBezTo>
                  <a:lnTo>
                    <a:pt x="488" y="704"/>
                  </a:lnTo>
                  <a:close/>
                </a:path>
              </a:pathLst>
            </a:custGeom>
            <a:solidFill>
              <a:srgbClr val="F37A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3" name="iśḻïḋê">
              <a:extLst>
                <a:ext uri="{FF2B5EF4-FFF2-40B4-BE49-F238E27FC236}">
                  <a16:creationId xmlns:a16="http://schemas.microsoft.com/office/drawing/2014/main" id="{2A6D8B49-6B99-44C2-9044-E55C1D420287}"/>
                </a:ext>
              </a:extLst>
            </p:cNvPr>
            <p:cNvSpPr/>
            <p:nvPr/>
          </p:nvSpPr>
          <p:spPr bwMode="auto">
            <a:xfrm>
              <a:off x="8501063" y="5283200"/>
              <a:ext cx="333375" cy="333375"/>
            </a:xfrm>
            <a:custGeom>
              <a:gdLst>
                <a:gd name="T0" fmla="*/ 408 w 502"/>
                <a:gd name="T1" fmla="*/ 452 h 502"/>
                <a:gd name="T2" fmla="*/ 477 w 502"/>
                <a:gd name="T3" fmla="*/ 495 h 502"/>
                <a:gd name="T4" fmla="*/ 495 w 502"/>
                <a:gd name="T5" fmla="*/ 478 h 502"/>
                <a:gd name="T6" fmla="*/ 451 w 502"/>
                <a:gd name="T7" fmla="*/ 409 h 502"/>
                <a:gd name="T8" fmla="*/ 94 w 502"/>
                <a:gd name="T9" fmla="*/ 51 h 502"/>
                <a:gd name="T10" fmla="*/ 24 w 502"/>
                <a:gd name="T11" fmla="*/ 8 h 502"/>
                <a:gd name="T12" fmla="*/ 7 w 502"/>
                <a:gd name="T13" fmla="*/ 25 h 502"/>
                <a:gd name="T14" fmla="*/ 51 w 502"/>
                <a:gd name="T15" fmla="*/ 94 h 502"/>
                <a:gd name="T16" fmla="*/ 408 w 502"/>
                <a:gd name="T17" fmla="*/ 452 h 5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502">
                  <a:moveTo>
                    <a:pt x="408" y="452"/>
                  </a:moveTo>
                  <a:cubicBezTo>
                    <a:pt x="439" y="483"/>
                    <a:pt x="470" y="502"/>
                    <a:pt x="477" y="495"/>
                  </a:cubicBezTo>
                  <a:cubicBezTo>
                    <a:pt x="495" y="478"/>
                    <a:pt x="495" y="478"/>
                    <a:pt x="495" y="478"/>
                  </a:cubicBezTo>
                  <a:cubicBezTo>
                    <a:pt x="502" y="471"/>
                    <a:pt x="482" y="440"/>
                    <a:pt x="451" y="409"/>
                  </a:cubicBezTo>
                  <a:cubicBezTo>
                    <a:pt x="94" y="51"/>
                    <a:pt x="94" y="51"/>
                    <a:pt x="94" y="51"/>
                  </a:cubicBezTo>
                  <a:cubicBezTo>
                    <a:pt x="63" y="20"/>
                    <a:pt x="31" y="0"/>
                    <a:pt x="24" y="8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0" y="32"/>
                    <a:pt x="20" y="63"/>
                    <a:pt x="51" y="94"/>
                  </a:cubicBezTo>
                  <a:lnTo>
                    <a:pt x="408" y="452"/>
                  </a:lnTo>
                  <a:close/>
                </a:path>
              </a:pathLst>
            </a:custGeom>
            <a:solidFill>
              <a:srgbClr val="F7AB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4" name="íṣľïḓe">
              <a:extLst>
                <a:ext uri="{FF2B5EF4-FFF2-40B4-BE49-F238E27FC236}">
                  <a16:creationId xmlns:a16="http://schemas.microsoft.com/office/drawing/2014/main" id="{38C188AD-0D2A-41CB-8138-D03710AC757D}"/>
                </a:ext>
              </a:extLst>
            </p:cNvPr>
            <p:cNvSpPr/>
            <p:nvPr/>
          </p:nvSpPr>
          <p:spPr bwMode="auto">
            <a:xfrm>
              <a:off x="8415338" y="5368925"/>
              <a:ext cx="333375" cy="331787"/>
            </a:xfrm>
            <a:custGeom>
              <a:gdLst>
                <a:gd name="T0" fmla="*/ 408 w 502"/>
                <a:gd name="T1" fmla="*/ 451 h 501"/>
                <a:gd name="T2" fmla="*/ 477 w 502"/>
                <a:gd name="T3" fmla="*/ 494 h 501"/>
                <a:gd name="T4" fmla="*/ 495 w 502"/>
                <a:gd name="T5" fmla="*/ 477 h 501"/>
                <a:gd name="T6" fmla="*/ 451 w 502"/>
                <a:gd name="T7" fmla="*/ 408 h 501"/>
                <a:gd name="T8" fmla="*/ 94 w 502"/>
                <a:gd name="T9" fmla="*/ 50 h 501"/>
                <a:gd name="T10" fmla="*/ 24 w 502"/>
                <a:gd name="T11" fmla="*/ 7 h 501"/>
                <a:gd name="T12" fmla="*/ 7 w 502"/>
                <a:gd name="T13" fmla="*/ 24 h 501"/>
                <a:gd name="T14" fmla="*/ 50 w 502"/>
                <a:gd name="T15" fmla="*/ 93 h 501"/>
                <a:gd name="T16" fmla="*/ 408 w 502"/>
                <a:gd name="T17" fmla="*/ 451 h 5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501">
                  <a:moveTo>
                    <a:pt x="408" y="451"/>
                  </a:moveTo>
                  <a:cubicBezTo>
                    <a:pt x="439" y="482"/>
                    <a:pt x="470" y="501"/>
                    <a:pt x="477" y="494"/>
                  </a:cubicBezTo>
                  <a:cubicBezTo>
                    <a:pt x="495" y="477"/>
                    <a:pt x="495" y="477"/>
                    <a:pt x="495" y="477"/>
                  </a:cubicBezTo>
                  <a:cubicBezTo>
                    <a:pt x="502" y="470"/>
                    <a:pt x="482" y="439"/>
                    <a:pt x="451" y="408"/>
                  </a:cubicBezTo>
                  <a:cubicBezTo>
                    <a:pt x="94" y="50"/>
                    <a:pt x="94" y="50"/>
                    <a:pt x="94" y="50"/>
                  </a:cubicBezTo>
                  <a:cubicBezTo>
                    <a:pt x="62" y="19"/>
                    <a:pt x="31" y="0"/>
                    <a:pt x="24" y="7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0" y="31"/>
                    <a:pt x="19" y="62"/>
                    <a:pt x="50" y="93"/>
                  </a:cubicBezTo>
                  <a:lnTo>
                    <a:pt x="408" y="451"/>
                  </a:lnTo>
                  <a:close/>
                </a:path>
              </a:pathLst>
            </a:custGeom>
            <a:solidFill>
              <a:srgbClr val="F7AB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5" name="ïṥļîdé">
              <a:extLst>
                <a:ext uri="{FF2B5EF4-FFF2-40B4-BE49-F238E27FC236}">
                  <a16:creationId xmlns:a16="http://schemas.microsoft.com/office/drawing/2014/main" id="{74CF2C5F-D5A3-4686-BA4B-47BCED9BD569}"/>
                </a:ext>
              </a:extLst>
            </p:cNvPr>
            <p:cNvSpPr/>
            <p:nvPr/>
          </p:nvSpPr>
          <p:spPr bwMode="auto">
            <a:xfrm>
              <a:off x="8458201" y="5326063"/>
              <a:ext cx="333375" cy="333375"/>
            </a:xfrm>
            <a:custGeom>
              <a:gdLst>
                <a:gd name="T0" fmla="*/ 409 w 502"/>
                <a:gd name="T1" fmla="*/ 451 h 502"/>
                <a:gd name="T2" fmla="*/ 478 w 502"/>
                <a:gd name="T3" fmla="*/ 495 h 502"/>
                <a:gd name="T4" fmla="*/ 495 w 502"/>
                <a:gd name="T5" fmla="*/ 477 h 502"/>
                <a:gd name="T6" fmla="*/ 452 w 502"/>
                <a:gd name="T7" fmla="*/ 408 h 502"/>
                <a:gd name="T8" fmla="*/ 94 w 502"/>
                <a:gd name="T9" fmla="*/ 51 h 502"/>
                <a:gd name="T10" fmla="*/ 25 w 502"/>
                <a:gd name="T11" fmla="*/ 7 h 502"/>
                <a:gd name="T12" fmla="*/ 8 w 502"/>
                <a:gd name="T13" fmla="*/ 24 h 502"/>
                <a:gd name="T14" fmla="*/ 51 w 502"/>
                <a:gd name="T15" fmla="*/ 94 h 502"/>
                <a:gd name="T16" fmla="*/ 409 w 502"/>
                <a:gd name="T17" fmla="*/ 451 h 5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2" h="502">
                  <a:moveTo>
                    <a:pt x="409" y="451"/>
                  </a:moveTo>
                  <a:cubicBezTo>
                    <a:pt x="440" y="482"/>
                    <a:pt x="471" y="502"/>
                    <a:pt x="478" y="495"/>
                  </a:cubicBezTo>
                  <a:cubicBezTo>
                    <a:pt x="495" y="477"/>
                    <a:pt x="495" y="477"/>
                    <a:pt x="495" y="477"/>
                  </a:cubicBezTo>
                  <a:cubicBezTo>
                    <a:pt x="502" y="470"/>
                    <a:pt x="483" y="439"/>
                    <a:pt x="452" y="408"/>
                  </a:cubicBezTo>
                  <a:cubicBezTo>
                    <a:pt x="94" y="51"/>
                    <a:pt x="94" y="51"/>
                    <a:pt x="94" y="51"/>
                  </a:cubicBezTo>
                  <a:cubicBezTo>
                    <a:pt x="63" y="20"/>
                    <a:pt x="32" y="0"/>
                    <a:pt x="25" y="7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0" y="32"/>
                    <a:pt x="20" y="63"/>
                    <a:pt x="51" y="94"/>
                  </a:cubicBezTo>
                  <a:lnTo>
                    <a:pt x="409" y="451"/>
                  </a:lnTo>
                  <a:close/>
                </a:path>
              </a:pathLst>
            </a:custGeom>
            <a:solidFill>
              <a:srgbClr val="F7AB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6" name="îSḻîďê">
              <a:extLst>
                <a:ext uri="{FF2B5EF4-FFF2-40B4-BE49-F238E27FC236}">
                  <a16:creationId xmlns:a16="http://schemas.microsoft.com/office/drawing/2014/main" id="{5A4085F1-0C1E-4E9A-B593-5FC5D7F3C7B7}"/>
                </a:ext>
              </a:extLst>
            </p:cNvPr>
            <p:cNvSpPr/>
            <p:nvPr/>
          </p:nvSpPr>
          <p:spPr bwMode="auto">
            <a:xfrm>
              <a:off x="5907088" y="2746375"/>
              <a:ext cx="982663" cy="74612"/>
            </a:xfrm>
            <a:custGeom>
              <a:gdLst>
                <a:gd name="T0" fmla="*/ 619 w 619"/>
                <a:gd name="T1" fmla="*/ 0 h 47"/>
                <a:gd name="T2" fmla="*/ 0 w 619"/>
                <a:gd name="T3" fmla="*/ 0 h 47"/>
                <a:gd name="T4" fmla="*/ 59 w 619"/>
                <a:gd name="T5" fmla="*/ 47 h 47"/>
                <a:gd name="T6" fmla="*/ 619 w 619"/>
                <a:gd name="T7" fmla="*/ 47 h 47"/>
                <a:gd name="T8" fmla="*/ 619 w 619"/>
                <a:gd name="T9" fmla="*/ 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9" h="47">
                  <a:moveTo>
                    <a:pt x="619" y="0"/>
                  </a:moveTo>
                  <a:lnTo>
                    <a:pt x="0" y="0"/>
                  </a:lnTo>
                  <a:lnTo>
                    <a:pt x="59" y="47"/>
                  </a:lnTo>
                  <a:lnTo>
                    <a:pt x="619" y="47"/>
                  </a:lnTo>
                  <a:lnTo>
                    <a:pt x="619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7" name="îSľiḍè">
              <a:extLst>
                <a:ext uri="{FF2B5EF4-FFF2-40B4-BE49-F238E27FC236}">
                  <a16:creationId xmlns:a16="http://schemas.microsoft.com/office/drawing/2014/main" id="{1F546CCE-B8F0-47D9-8D4B-2BA19E587068}"/>
                </a:ext>
              </a:extLst>
            </p:cNvPr>
            <p:cNvSpPr/>
            <p:nvPr/>
          </p:nvSpPr>
          <p:spPr bwMode="auto">
            <a:xfrm>
              <a:off x="5522913" y="2747963"/>
              <a:ext cx="565150" cy="95250"/>
            </a:xfrm>
            <a:custGeom>
              <a:gdLst>
                <a:gd name="T0" fmla="*/ 0 w 356"/>
                <a:gd name="T1" fmla="*/ 0 h 60"/>
                <a:gd name="T2" fmla="*/ 0 w 356"/>
                <a:gd name="T3" fmla="*/ 60 h 60"/>
                <a:gd name="T4" fmla="*/ 356 w 356"/>
                <a:gd name="T5" fmla="*/ 60 h 60"/>
                <a:gd name="T6" fmla="*/ 280 w 356"/>
                <a:gd name="T7" fmla="*/ 0 h 60"/>
                <a:gd name="T8" fmla="*/ 0 w 356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6" h="60">
                  <a:moveTo>
                    <a:pt x="0" y="0"/>
                  </a:moveTo>
                  <a:lnTo>
                    <a:pt x="0" y="60"/>
                  </a:lnTo>
                  <a:lnTo>
                    <a:pt x="356" y="60"/>
                  </a:lnTo>
                  <a:lnTo>
                    <a:pt x="28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8" name="îṡlïḍè">
              <a:extLst>
                <a:ext uri="{FF2B5EF4-FFF2-40B4-BE49-F238E27FC236}">
                  <a16:creationId xmlns:a16="http://schemas.microsoft.com/office/drawing/2014/main" id="{FC40E84D-C818-4330-8A14-1B563AFD3C85}"/>
                </a:ext>
              </a:extLst>
            </p:cNvPr>
            <p:cNvSpPr/>
            <p:nvPr/>
          </p:nvSpPr>
          <p:spPr bwMode="auto">
            <a:xfrm>
              <a:off x="5522913" y="2747963"/>
              <a:ext cx="565150" cy="95250"/>
            </a:xfrm>
            <a:custGeom>
              <a:gdLst>
                <a:gd name="T0" fmla="*/ 0 w 356"/>
                <a:gd name="T1" fmla="*/ 0 h 60"/>
                <a:gd name="T2" fmla="*/ 0 w 356"/>
                <a:gd name="T3" fmla="*/ 60 h 60"/>
                <a:gd name="T4" fmla="*/ 356 w 356"/>
                <a:gd name="T5" fmla="*/ 60 h 60"/>
                <a:gd name="T6" fmla="*/ 280 w 356"/>
                <a:gd name="T7" fmla="*/ 0 h 60"/>
                <a:gd name="T8" fmla="*/ 0 w 356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6" h="60">
                  <a:moveTo>
                    <a:pt x="0" y="0"/>
                  </a:moveTo>
                  <a:lnTo>
                    <a:pt x="0" y="60"/>
                  </a:lnTo>
                  <a:lnTo>
                    <a:pt x="356" y="60"/>
                  </a:lnTo>
                  <a:lnTo>
                    <a:pt x="28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29" name="íṩḻïḑè">
              <a:extLst>
                <a:ext uri="{FF2B5EF4-FFF2-40B4-BE49-F238E27FC236}">
                  <a16:creationId xmlns:a16="http://schemas.microsoft.com/office/drawing/2014/main" id="{E99880DB-0194-44B2-9441-6E9A7DD2A364}"/>
                </a:ext>
              </a:extLst>
            </p:cNvPr>
            <p:cNvSpPr/>
            <p:nvPr/>
          </p:nvSpPr>
          <p:spPr bwMode="auto">
            <a:xfrm>
              <a:off x="6130926" y="2963863"/>
              <a:ext cx="498475" cy="74612"/>
            </a:xfrm>
            <a:custGeom>
              <a:gdLst>
                <a:gd name="T0" fmla="*/ 314 w 314"/>
                <a:gd name="T1" fmla="*/ 0 h 47"/>
                <a:gd name="T2" fmla="*/ 0 w 314"/>
                <a:gd name="T3" fmla="*/ 0 h 47"/>
                <a:gd name="T4" fmla="*/ 9 w 314"/>
                <a:gd name="T5" fmla="*/ 23 h 47"/>
                <a:gd name="T6" fmla="*/ 24 w 314"/>
                <a:gd name="T7" fmla="*/ 47 h 47"/>
                <a:gd name="T8" fmla="*/ 314 w 314"/>
                <a:gd name="T9" fmla="*/ 47 h 47"/>
                <a:gd name="T10" fmla="*/ 314 w 314"/>
                <a:gd name="T11" fmla="*/ 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4" h="47">
                  <a:moveTo>
                    <a:pt x="314" y="0"/>
                  </a:moveTo>
                  <a:lnTo>
                    <a:pt x="0" y="0"/>
                  </a:lnTo>
                  <a:lnTo>
                    <a:pt x="9" y="23"/>
                  </a:lnTo>
                  <a:lnTo>
                    <a:pt x="24" y="47"/>
                  </a:lnTo>
                  <a:lnTo>
                    <a:pt x="314" y="47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0" name="îṡliḍè">
              <a:extLst>
                <a:ext uri="{FF2B5EF4-FFF2-40B4-BE49-F238E27FC236}">
                  <a16:creationId xmlns:a16="http://schemas.microsoft.com/office/drawing/2014/main" id="{681A07DC-F9AE-4B21-86AF-0BED80E38ADB}"/>
                </a:ext>
              </a:extLst>
            </p:cNvPr>
            <p:cNvSpPr/>
            <p:nvPr/>
          </p:nvSpPr>
          <p:spPr bwMode="auto">
            <a:xfrm>
              <a:off x="5908676" y="2973388"/>
              <a:ext cx="285750" cy="93662"/>
            </a:xfrm>
            <a:custGeom>
              <a:gdLst>
                <a:gd name="T0" fmla="*/ 149 w 180"/>
                <a:gd name="T1" fmla="*/ 0 h 59"/>
                <a:gd name="T2" fmla="*/ 0 w 180"/>
                <a:gd name="T3" fmla="*/ 0 h 59"/>
                <a:gd name="T4" fmla="*/ 0 w 180"/>
                <a:gd name="T5" fmla="*/ 59 h 59"/>
                <a:gd name="T6" fmla="*/ 180 w 180"/>
                <a:gd name="T7" fmla="*/ 59 h 59"/>
                <a:gd name="T8" fmla="*/ 161 w 180"/>
                <a:gd name="T9" fmla="*/ 29 h 59"/>
                <a:gd name="T10" fmla="*/ 149 w 180"/>
                <a:gd name="T11" fmla="*/ 0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0" h="59">
                  <a:moveTo>
                    <a:pt x="149" y="0"/>
                  </a:moveTo>
                  <a:lnTo>
                    <a:pt x="0" y="0"/>
                  </a:lnTo>
                  <a:lnTo>
                    <a:pt x="0" y="59"/>
                  </a:lnTo>
                  <a:lnTo>
                    <a:pt x="180" y="59"/>
                  </a:lnTo>
                  <a:lnTo>
                    <a:pt x="161" y="29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1" name="îsľiḑé">
              <a:extLst>
                <a:ext uri="{FF2B5EF4-FFF2-40B4-BE49-F238E27FC236}">
                  <a16:creationId xmlns:a16="http://schemas.microsoft.com/office/drawing/2014/main" id="{4D7A0A79-B394-41E2-A9E5-01ED9D162705}"/>
                </a:ext>
              </a:extLst>
            </p:cNvPr>
            <p:cNvSpPr/>
            <p:nvPr/>
          </p:nvSpPr>
          <p:spPr bwMode="auto">
            <a:xfrm>
              <a:off x="5908676" y="2973388"/>
              <a:ext cx="285750" cy="93662"/>
            </a:xfrm>
            <a:custGeom>
              <a:gdLst>
                <a:gd name="T0" fmla="*/ 149 w 180"/>
                <a:gd name="T1" fmla="*/ 0 h 59"/>
                <a:gd name="T2" fmla="*/ 0 w 180"/>
                <a:gd name="T3" fmla="*/ 0 h 59"/>
                <a:gd name="T4" fmla="*/ 0 w 180"/>
                <a:gd name="T5" fmla="*/ 59 h 59"/>
                <a:gd name="T6" fmla="*/ 180 w 180"/>
                <a:gd name="T7" fmla="*/ 59 h 59"/>
                <a:gd name="T8" fmla="*/ 161 w 180"/>
                <a:gd name="T9" fmla="*/ 29 h 59"/>
                <a:gd name="T10" fmla="*/ 149 w 180"/>
                <a:gd name="T11" fmla="*/ 0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0" h="59">
                  <a:moveTo>
                    <a:pt x="149" y="0"/>
                  </a:moveTo>
                  <a:lnTo>
                    <a:pt x="0" y="0"/>
                  </a:lnTo>
                  <a:lnTo>
                    <a:pt x="0" y="59"/>
                  </a:lnTo>
                  <a:lnTo>
                    <a:pt x="180" y="59"/>
                  </a:lnTo>
                  <a:lnTo>
                    <a:pt x="161" y="29"/>
                  </a:lnTo>
                  <a:lnTo>
                    <a:pt x="1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2" name="îṣľiḍè">
              <a:extLst>
                <a:ext uri="{FF2B5EF4-FFF2-40B4-BE49-F238E27FC236}">
                  <a16:creationId xmlns:a16="http://schemas.microsoft.com/office/drawing/2014/main" id="{AA7920C4-F813-4B08-82EA-FDEE7F02A827}"/>
                </a:ext>
              </a:extLst>
            </p:cNvPr>
            <p:cNvSpPr/>
            <p:nvPr/>
          </p:nvSpPr>
          <p:spPr bwMode="auto">
            <a:xfrm>
              <a:off x="5476876" y="3171825"/>
              <a:ext cx="887413" cy="93662"/>
            </a:xfrm>
            <a:custGeom>
              <a:gdLst>
                <a:gd name="T0" fmla="*/ 0 w 559"/>
                <a:gd name="T1" fmla="*/ 0 h 59"/>
                <a:gd name="T2" fmla="*/ 0 w 559"/>
                <a:gd name="T3" fmla="*/ 59 h 59"/>
                <a:gd name="T4" fmla="*/ 559 w 559"/>
                <a:gd name="T5" fmla="*/ 59 h 59"/>
                <a:gd name="T6" fmla="*/ 550 w 559"/>
                <a:gd name="T7" fmla="*/ 0 h 59"/>
                <a:gd name="T8" fmla="*/ 0 w 559"/>
                <a:gd name="T9" fmla="*/ 0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9" h="59">
                  <a:moveTo>
                    <a:pt x="0" y="0"/>
                  </a:moveTo>
                  <a:lnTo>
                    <a:pt x="0" y="59"/>
                  </a:lnTo>
                  <a:lnTo>
                    <a:pt x="559" y="59"/>
                  </a:lnTo>
                  <a:lnTo>
                    <a:pt x="55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3" name="ís1idè">
              <a:extLst>
                <a:ext uri="{FF2B5EF4-FFF2-40B4-BE49-F238E27FC236}">
                  <a16:creationId xmlns:a16="http://schemas.microsoft.com/office/drawing/2014/main" id="{6BE28986-6B89-4BFB-9E83-71F0FCF90E30}"/>
                </a:ext>
              </a:extLst>
            </p:cNvPr>
            <p:cNvSpPr/>
            <p:nvPr/>
          </p:nvSpPr>
          <p:spPr bwMode="auto">
            <a:xfrm>
              <a:off x="5476876" y="3171825"/>
              <a:ext cx="887413" cy="93662"/>
            </a:xfrm>
            <a:custGeom>
              <a:gdLst>
                <a:gd name="T0" fmla="*/ 0 w 559"/>
                <a:gd name="T1" fmla="*/ 0 h 59"/>
                <a:gd name="T2" fmla="*/ 0 w 559"/>
                <a:gd name="T3" fmla="*/ 59 h 59"/>
                <a:gd name="T4" fmla="*/ 559 w 559"/>
                <a:gd name="T5" fmla="*/ 59 h 59"/>
                <a:gd name="T6" fmla="*/ 550 w 559"/>
                <a:gd name="T7" fmla="*/ 0 h 59"/>
                <a:gd name="T8" fmla="*/ 0 w 559"/>
                <a:gd name="T9" fmla="*/ 0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9" h="59">
                  <a:moveTo>
                    <a:pt x="0" y="0"/>
                  </a:moveTo>
                  <a:lnTo>
                    <a:pt x="0" y="59"/>
                  </a:lnTo>
                  <a:lnTo>
                    <a:pt x="559" y="59"/>
                  </a:lnTo>
                  <a:lnTo>
                    <a:pt x="550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4" name="ï$liḋé">
              <a:extLst>
                <a:ext uri="{FF2B5EF4-FFF2-40B4-BE49-F238E27FC236}">
                  <a16:creationId xmlns:a16="http://schemas.microsoft.com/office/drawing/2014/main" id="{CE2D6C02-7D4B-4762-9AB9-22DDE7A1594B}"/>
                </a:ext>
              </a:extLst>
            </p:cNvPr>
            <p:cNvSpPr/>
            <p:nvPr/>
          </p:nvSpPr>
          <p:spPr bwMode="auto">
            <a:xfrm>
              <a:off x="6246813" y="3182938"/>
              <a:ext cx="647700" cy="73025"/>
            </a:xfrm>
            <a:custGeom>
              <a:gdLst>
                <a:gd name="T0" fmla="*/ 408 w 408"/>
                <a:gd name="T1" fmla="*/ 0 h 46"/>
                <a:gd name="T2" fmla="*/ 0 w 408"/>
                <a:gd name="T3" fmla="*/ 0 h 46"/>
                <a:gd name="T4" fmla="*/ 6 w 408"/>
                <a:gd name="T5" fmla="*/ 46 h 46"/>
                <a:gd name="T6" fmla="*/ 408 w 408"/>
                <a:gd name="T7" fmla="*/ 46 h 46"/>
                <a:gd name="T8" fmla="*/ 408 w 408"/>
                <a:gd name="T9" fmla="*/ 0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8" h="46">
                  <a:moveTo>
                    <a:pt x="408" y="0"/>
                  </a:moveTo>
                  <a:lnTo>
                    <a:pt x="0" y="0"/>
                  </a:lnTo>
                  <a:lnTo>
                    <a:pt x="6" y="46"/>
                  </a:lnTo>
                  <a:lnTo>
                    <a:pt x="408" y="46"/>
                  </a:lnTo>
                  <a:lnTo>
                    <a:pt x="408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5" name="îšľîdé">
              <a:extLst>
                <a:ext uri="{FF2B5EF4-FFF2-40B4-BE49-F238E27FC236}">
                  <a16:creationId xmlns:a16="http://schemas.microsoft.com/office/drawing/2014/main" id="{124BAB50-0A6E-4E1A-B23E-433BC48AD18F}"/>
                </a:ext>
              </a:extLst>
            </p:cNvPr>
            <p:cNvSpPr/>
            <p:nvPr/>
          </p:nvSpPr>
          <p:spPr bwMode="auto">
            <a:xfrm>
              <a:off x="5870576" y="3395663"/>
              <a:ext cx="403225" cy="95250"/>
            </a:xfrm>
            <a:custGeom>
              <a:gdLst>
                <a:gd name="T0" fmla="*/ 0 w 254"/>
                <a:gd name="T1" fmla="*/ 0 h 60"/>
                <a:gd name="T2" fmla="*/ 0 w 254"/>
                <a:gd name="T3" fmla="*/ 60 h 60"/>
                <a:gd name="T4" fmla="*/ 254 w 254"/>
                <a:gd name="T5" fmla="*/ 60 h 60"/>
                <a:gd name="T6" fmla="*/ 252 w 254"/>
                <a:gd name="T7" fmla="*/ 0 h 60"/>
                <a:gd name="T8" fmla="*/ 0 w 254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60">
                  <a:moveTo>
                    <a:pt x="0" y="0"/>
                  </a:moveTo>
                  <a:lnTo>
                    <a:pt x="0" y="60"/>
                  </a:lnTo>
                  <a:lnTo>
                    <a:pt x="254" y="60"/>
                  </a:lnTo>
                  <a:lnTo>
                    <a:pt x="25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6" name="îṥļiḑè">
              <a:extLst>
                <a:ext uri="{FF2B5EF4-FFF2-40B4-BE49-F238E27FC236}">
                  <a16:creationId xmlns:a16="http://schemas.microsoft.com/office/drawing/2014/main" id="{EDB16F1B-CC6C-494B-895F-548B80FEB64C}"/>
                </a:ext>
              </a:extLst>
            </p:cNvPr>
            <p:cNvSpPr/>
            <p:nvPr/>
          </p:nvSpPr>
          <p:spPr bwMode="auto">
            <a:xfrm>
              <a:off x="5870576" y="3395663"/>
              <a:ext cx="403225" cy="95250"/>
            </a:xfrm>
            <a:custGeom>
              <a:gdLst>
                <a:gd name="T0" fmla="*/ 0 w 254"/>
                <a:gd name="T1" fmla="*/ 0 h 60"/>
                <a:gd name="T2" fmla="*/ 0 w 254"/>
                <a:gd name="T3" fmla="*/ 60 h 60"/>
                <a:gd name="T4" fmla="*/ 254 w 254"/>
                <a:gd name="T5" fmla="*/ 60 h 60"/>
                <a:gd name="T6" fmla="*/ 252 w 254"/>
                <a:gd name="T7" fmla="*/ 0 h 60"/>
                <a:gd name="T8" fmla="*/ 0 w 254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60">
                  <a:moveTo>
                    <a:pt x="0" y="0"/>
                  </a:moveTo>
                  <a:lnTo>
                    <a:pt x="0" y="60"/>
                  </a:lnTo>
                  <a:lnTo>
                    <a:pt x="254" y="60"/>
                  </a:lnTo>
                  <a:lnTo>
                    <a:pt x="252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7" name="ïŝḻîḋé">
              <a:extLst>
                <a:ext uri="{FF2B5EF4-FFF2-40B4-BE49-F238E27FC236}">
                  <a16:creationId xmlns:a16="http://schemas.microsoft.com/office/drawing/2014/main" id="{AE79294D-D8FD-406B-8B8B-15DE16C632B0}"/>
                </a:ext>
              </a:extLst>
            </p:cNvPr>
            <p:cNvSpPr/>
            <p:nvPr/>
          </p:nvSpPr>
          <p:spPr bwMode="auto">
            <a:xfrm>
              <a:off x="6269038" y="3400425"/>
              <a:ext cx="931863" cy="74612"/>
            </a:xfrm>
            <a:custGeom>
              <a:gdLst>
                <a:gd name="T0" fmla="*/ 587 w 587"/>
                <a:gd name="T1" fmla="*/ 0 h 47"/>
                <a:gd name="T2" fmla="*/ 0 w 587"/>
                <a:gd name="T3" fmla="*/ 0 h 47"/>
                <a:gd name="T4" fmla="*/ 1 w 587"/>
                <a:gd name="T5" fmla="*/ 47 h 47"/>
                <a:gd name="T6" fmla="*/ 587 w 587"/>
                <a:gd name="T7" fmla="*/ 47 h 47"/>
                <a:gd name="T8" fmla="*/ 587 w 587"/>
                <a:gd name="T9" fmla="*/ 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7" h="47">
                  <a:moveTo>
                    <a:pt x="587" y="0"/>
                  </a:moveTo>
                  <a:lnTo>
                    <a:pt x="0" y="0"/>
                  </a:lnTo>
                  <a:lnTo>
                    <a:pt x="1" y="47"/>
                  </a:lnTo>
                  <a:lnTo>
                    <a:pt x="587" y="47"/>
                  </a:lnTo>
                  <a:lnTo>
                    <a:pt x="587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8" name="ïṡ1îḍè">
              <a:extLst>
                <a:ext uri="{FF2B5EF4-FFF2-40B4-BE49-F238E27FC236}">
                  <a16:creationId xmlns:a16="http://schemas.microsoft.com/office/drawing/2014/main" id="{AC7085D3-1B93-441C-8FE3-70664A31174D}"/>
                </a:ext>
              </a:extLst>
            </p:cNvPr>
            <p:cNvSpPr/>
            <p:nvPr/>
          </p:nvSpPr>
          <p:spPr bwMode="auto">
            <a:xfrm>
              <a:off x="5673726" y="3603625"/>
              <a:ext cx="563563" cy="95250"/>
            </a:xfrm>
            <a:custGeom>
              <a:gdLst>
                <a:gd name="T0" fmla="*/ 0 w 355"/>
                <a:gd name="T1" fmla="*/ 60 h 60"/>
                <a:gd name="T2" fmla="*/ 341 w 355"/>
                <a:gd name="T3" fmla="*/ 60 h 60"/>
                <a:gd name="T4" fmla="*/ 350 w 355"/>
                <a:gd name="T5" fmla="*/ 37 h 60"/>
                <a:gd name="T6" fmla="*/ 355 w 355"/>
                <a:gd name="T7" fmla="*/ 0 h 60"/>
                <a:gd name="T8" fmla="*/ 0 w 355"/>
                <a:gd name="T9" fmla="*/ 0 h 60"/>
                <a:gd name="T10" fmla="*/ 0 w 355"/>
                <a:gd name="T11" fmla="*/ 6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5" h="60">
                  <a:moveTo>
                    <a:pt x="0" y="60"/>
                  </a:moveTo>
                  <a:lnTo>
                    <a:pt x="341" y="60"/>
                  </a:lnTo>
                  <a:lnTo>
                    <a:pt x="350" y="37"/>
                  </a:lnTo>
                  <a:lnTo>
                    <a:pt x="355" y="0"/>
                  </a:lnTo>
                  <a:lnTo>
                    <a:pt x="0" y="0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39" name="iṥlïḋe">
              <a:extLst>
                <a:ext uri="{FF2B5EF4-FFF2-40B4-BE49-F238E27FC236}">
                  <a16:creationId xmlns:a16="http://schemas.microsoft.com/office/drawing/2014/main" id="{151BFC40-9CFD-48F2-BC7A-94E39F710736}"/>
                </a:ext>
              </a:extLst>
            </p:cNvPr>
            <p:cNvSpPr/>
            <p:nvPr/>
          </p:nvSpPr>
          <p:spPr bwMode="auto">
            <a:xfrm>
              <a:off x="5673726" y="3603625"/>
              <a:ext cx="563563" cy="95250"/>
            </a:xfrm>
            <a:custGeom>
              <a:gdLst>
                <a:gd name="T0" fmla="*/ 0 w 355"/>
                <a:gd name="T1" fmla="*/ 60 h 60"/>
                <a:gd name="T2" fmla="*/ 341 w 355"/>
                <a:gd name="T3" fmla="*/ 60 h 60"/>
                <a:gd name="T4" fmla="*/ 350 w 355"/>
                <a:gd name="T5" fmla="*/ 37 h 60"/>
                <a:gd name="T6" fmla="*/ 355 w 355"/>
                <a:gd name="T7" fmla="*/ 0 h 60"/>
                <a:gd name="T8" fmla="*/ 0 w 355"/>
                <a:gd name="T9" fmla="*/ 0 h 60"/>
                <a:gd name="T10" fmla="*/ 0 w 355"/>
                <a:gd name="T11" fmla="*/ 6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5" h="60">
                  <a:moveTo>
                    <a:pt x="0" y="60"/>
                  </a:moveTo>
                  <a:lnTo>
                    <a:pt x="341" y="60"/>
                  </a:lnTo>
                  <a:lnTo>
                    <a:pt x="350" y="37"/>
                  </a:lnTo>
                  <a:lnTo>
                    <a:pt x="355" y="0"/>
                  </a:lnTo>
                  <a:lnTo>
                    <a:pt x="0" y="0"/>
                  </a:lnTo>
                  <a:lnTo>
                    <a:pt x="0" y="6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0" name="iṡḻïḋé">
              <a:extLst>
                <a:ext uri="{FF2B5EF4-FFF2-40B4-BE49-F238E27FC236}">
                  <a16:creationId xmlns:a16="http://schemas.microsoft.com/office/drawing/2014/main" id="{714B301F-BF45-4969-874E-A5B1DD0D3ADA}"/>
                </a:ext>
              </a:extLst>
            </p:cNvPr>
            <p:cNvSpPr/>
            <p:nvPr/>
          </p:nvSpPr>
          <p:spPr bwMode="auto">
            <a:xfrm>
              <a:off x="6240463" y="3617913"/>
              <a:ext cx="793750" cy="74612"/>
            </a:xfrm>
            <a:custGeom>
              <a:gdLst>
                <a:gd name="T0" fmla="*/ 0 w 500"/>
                <a:gd name="T1" fmla="*/ 47 h 47"/>
                <a:gd name="T2" fmla="*/ 500 w 500"/>
                <a:gd name="T3" fmla="*/ 47 h 47"/>
                <a:gd name="T4" fmla="*/ 500 w 500"/>
                <a:gd name="T5" fmla="*/ 0 h 47"/>
                <a:gd name="T6" fmla="*/ 11 w 500"/>
                <a:gd name="T7" fmla="*/ 0 h 47"/>
                <a:gd name="T8" fmla="*/ 6 w 500"/>
                <a:gd name="T9" fmla="*/ 29 h 47"/>
                <a:gd name="T10" fmla="*/ 0 w 500"/>
                <a:gd name="T11" fmla="*/ 47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0" h="47">
                  <a:moveTo>
                    <a:pt x="0" y="47"/>
                  </a:moveTo>
                  <a:lnTo>
                    <a:pt x="500" y="47"/>
                  </a:lnTo>
                  <a:lnTo>
                    <a:pt x="500" y="0"/>
                  </a:lnTo>
                  <a:lnTo>
                    <a:pt x="11" y="0"/>
                  </a:lnTo>
                  <a:lnTo>
                    <a:pt x="6" y="29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1" name="iṧļïḍê">
              <a:extLst>
                <a:ext uri="{FF2B5EF4-FFF2-40B4-BE49-F238E27FC236}">
                  <a16:creationId xmlns:a16="http://schemas.microsoft.com/office/drawing/2014/main" id="{9ED105A5-534C-4A48-A3C6-52D0C2F59D65}"/>
                </a:ext>
              </a:extLst>
            </p:cNvPr>
            <p:cNvSpPr/>
            <p:nvPr/>
          </p:nvSpPr>
          <p:spPr bwMode="auto">
            <a:xfrm>
              <a:off x="6157913" y="3835400"/>
              <a:ext cx="431800" cy="74612"/>
            </a:xfrm>
            <a:custGeom>
              <a:gdLst>
                <a:gd name="T0" fmla="*/ 0 w 272"/>
                <a:gd name="T1" fmla="*/ 47 h 47"/>
                <a:gd name="T2" fmla="*/ 272 w 272"/>
                <a:gd name="T3" fmla="*/ 47 h 47"/>
                <a:gd name="T4" fmla="*/ 272 w 272"/>
                <a:gd name="T5" fmla="*/ 0 h 47"/>
                <a:gd name="T6" fmla="*/ 18 w 272"/>
                <a:gd name="T7" fmla="*/ 0 h 47"/>
                <a:gd name="T8" fmla="*/ 16 w 272"/>
                <a:gd name="T9" fmla="*/ 7 h 47"/>
                <a:gd name="T10" fmla="*/ 0 w 272"/>
                <a:gd name="T11" fmla="*/ 47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2" h="47">
                  <a:moveTo>
                    <a:pt x="0" y="47"/>
                  </a:moveTo>
                  <a:lnTo>
                    <a:pt x="272" y="47"/>
                  </a:lnTo>
                  <a:lnTo>
                    <a:pt x="272" y="0"/>
                  </a:lnTo>
                  <a:lnTo>
                    <a:pt x="18" y="0"/>
                  </a:lnTo>
                  <a:lnTo>
                    <a:pt x="16" y="7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2" name="îṡļïdè">
              <a:extLst>
                <a:ext uri="{FF2B5EF4-FFF2-40B4-BE49-F238E27FC236}">
                  <a16:creationId xmlns:a16="http://schemas.microsoft.com/office/drawing/2014/main" id="{E831314E-7686-4077-94E8-9CD6627B0D20}"/>
                </a:ext>
              </a:extLst>
            </p:cNvPr>
            <p:cNvSpPr/>
            <p:nvPr/>
          </p:nvSpPr>
          <p:spPr bwMode="auto">
            <a:xfrm>
              <a:off x="5930901" y="4054475"/>
              <a:ext cx="922338" cy="73025"/>
            </a:xfrm>
            <a:custGeom>
              <a:gdLst>
                <a:gd name="T0" fmla="*/ 0 w 581"/>
                <a:gd name="T1" fmla="*/ 46 h 46"/>
                <a:gd name="T2" fmla="*/ 581 w 581"/>
                <a:gd name="T3" fmla="*/ 46 h 46"/>
                <a:gd name="T4" fmla="*/ 581 w 581"/>
                <a:gd name="T5" fmla="*/ 0 h 46"/>
                <a:gd name="T6" fmla="*/ 44 w 581"/>
                <a:gd name="T7" fmla="*/ 0 h 46"/>
                <a:gd name="T8" fmla="*/ 35 w 581"/>
                <a:gd name="T9" fmla="*/ 5 h 46"/>
                <a:gd name="T10" fmla="*/ 0 w 581"/>
                <a:gd name="T11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1" h="46">
                  <a:moveTo>
                    <a:pt x="0" y="46"/>
                  </a:moveTo>
                  <a:lnTo>
                    <a:pt x="581" y="46"/>
                  </a:lnTo>
                  <a:lnTo>
                    <a:pt x="581" y="0"/>
                  </a:lnTo>
                  <a:lnTo>
                    <a:pt x="44" y="0"/>
                  </a:lnTo>
                  <a:lnTo>
                    <a:pt x="35" y="5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3" name="îsḻíḋê">
              <a:extLst>
                <a:ext uri="{FF2B5EF4-FFF2-40B4-BE49-F238E27FC236}">
                  <a16:creationId xmlns:a16="http://schemas.microsoft.com/office/drawing/2014/main" id="{113763F1-5537-4A8A-8847-E5C875ACAD35}"/>
                </a:ext>
              </a:extLst>
            </p:cNvPr>
            <p:cNvSpPr/>
            <p:nvPr/>
          </p:nvSpPr>
          <p:spPr bwMode="auto">
            <a:xfrm>
              <a:off x="5751513" y="3830638"/>
              <a:ext cx="403225" cy="95250"/>
            </a:xfrm>
            <a:custGeom>
              <a:gdLst>
                <a:gd name="T0" fmla="*/ 0 w 254"/>
                <a:gd name="T1" fmla="*/ 0 h 60"/>
                <a:gd name="T2" fmla="*/ 0 w 254"/>
                <a:gd name="T3" fmla="*/ 60 h 60"/>
                <a:gd name="T4" fmla="*/ 254 w 254"/>
                <a:gd name="T5" fmla="*/ 60 h 60"/>
                <a:gd name="T6" fmla="*/ 252 w 254"/>
                <a:gd name="T7" fmla="*/ 0 h 60"/>
                <a:gd name="T8" fmla="*/ 0 w 254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60">
                  <a:moveTo>
                    <a:pt x="0" y="0"/>
                  </a:moveTo>
                  <a:lnTo>
                    <a:pt x="0" y="60"/>
                  </a:lnTo>
                  <a:lnTo>
                    <a:pt x="254" y="60"/>
                  </a:lnTo>
                  <a:lnTo>
                    <a:pt x="25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9F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4" name="íSľïḑé">
              <a:extLst>
                <a:ext uri="{FF2B5EF4-FFF2-40B4-BE49-F238E27FC236}">
                  <a16:creationId xmlns:a16="http://schemas.microsoft.com/office/drawing/2014/main" id="{BB276A96-E9A9-4922-A9AD-0384D1953842}"/>
                </a:ext>
              </a:extLst>
            </p:cNvPr>
            <p:cNvSpPr/>
            <p:nvPr/>
          </p:nvSpPr>
          <p:spPr bwMode="auto">
            <a:xfrm>
              <a:off x="5751513" y="3830638"/>
              <a:ext cx="403225" cy="95250"/>
            </a:xfrm>
            <a:custGeom>
              <a:gdLst>
                <a:gd name="T0" fmla="*/ 0 w 254"/>
                <a:gd name="T1" fmla="*/ 0 h 60"/>
                <a:gd name="T2" fmla="*/ 0 w 254"/>
                <a:gd name="T3" fmla="*/ 60 h 60"/>
                <a:gd name="T4" fmla="*/ 254 w 254"/>
                <a:gd name="T5" fmla="*/ 60 h 60"/>
                <a:gd name="T6" fmla="*/ 252 w 254"/>
                <a:gd name="T7" fmla="*/ 0 h 60"/>
                <a:gd name="T8" fmla="*/ 0 w 254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60">
                  <a:moveTo>
                    <a:pt x="0" y="0"/>
                  </a:moveTo>
                  <a:lnTo>
                    <a:pt x="0" y="60"/>
                  </a:lnTo>
                  <a:lnTo>
                    <a:pt x="254" y="60"/>
                  </a:lnTo>
                  <a:lnTo>
                    <a:pt x="252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5" name="íṧlíďe">
              <a:extLst>
                <a:ext uri="{FF2B5EF4-FFF2-40B4-BE49-F238E27FC236}">
                  <a16:creationId xmlns:a16="http://schemas.microsoft.com/office/drawing/2014/main" id="{B99DC031-E3CA-40ED-BCEA-B2E9240D5791}"/>
                </a:ext>
              </a:extLst>
            </p:cNvPr>
            <p:cNvSpPr/>
            <p:nvPr/>
          </p:nvSpPr>
          <p:spPr bwMode="auto">
            <a:xfrm>
              <a:off x="4216401" y="3778250"/>
              <a:ext cx="531813" cy="415925"/>
            </a:xfrm>
            <a:custGeom>
              <a:gdLst>
                <a:gd name="T0" fmla="*/ 56 w 335"/>
                <a:gd name="T1" fmla="*/ 262 h 262"/>
                <a:gd name="T2" fmla="*/ 0 w 335"/>
                <a:gd name="T3" fmla="*/ 171 h 262"/>
                <a:gd name="T4" fmla="*/ 279 w 335"/>
                <a:gd name="T5" fmla="*/ 0 h 262"/>
                <a:gd name="T6" fmla="*/ 335 w 335"/>
                <a:gd name="T7" fmla="*/ 91 h 262"/>
                <a:gd name="T8" fmla="*/ 56 w 335"/>
                <a:gd name="T9" fmla="*/ 262 h 2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5" h="262">
                  <a:moveTo>
                    <a:pt x="56" y="262"/>
                  </a:moveTo>
                  <a:lnTo>
                    <a:pt x="0" y="171"/>
                  </a:lnTo>
                  <a:lnTo>
                    <a:pt x="279" y="0"/>
                  </a:lnTo>
                  <a:lnTo>
                    <a:pt x="335" y="91"/>
                  </a:lnTo>
                  <a:lnTo>
                    <a:pt x="56" y="262"/>
                  </a:lnTo>
                  <a:close/>
                </a:path>
              </a:pathLst>
            </a:custGeom>
            <a:solidFill>
              <a:srgbClr val="4368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6" name="ísľiḑè">
              <a:extLst>
                <a:ext uri="{FF2B5EF4-FFF2-40B4-BE49-F238E27FC236}">
                  <a16:creationId xmlns:a16="http://schemas.microsoft.com/office/drawing/2014/main" id="{8BE4A560-EC55-4FD0-8893-B7CBDFE5205E}"/>
                </a:ext>
              </a:extLst>
            </p:cNvPr>
            <p:cNvSpPr/>
            <p:nvPr/>
          </p:nvSpPr>
          <p:spPr bwMode="auto">
            <a:xfrm>
              <a:off x="4338638" y="2368550"/>
              <a:ext cx="2154238" cy="2155825"/>
            </a:xfrm>
            <a:custGeom>
              <a:gdLst>
                <a:gd name="T0" fmla="*/ 2838 w 3254"/>
                <a:gd name="T1" fmla="*/ 875 h 3254"/>
                <a:gd name="T2" fmla="*/ 875 w 3254"/>
                <a:gd name="T3" fmla="*/ 416 h 3254"/>
                <a:gd name="T4" fmla="*/ 415 w 3254"/>
                <a:gd name="T5" fmla="*/ 2379 h 3254"/>
                <a:gd name="T6" fmla="*/ 2379 w 3254"/>
                <a:gd name="T7" fmla="*/ 2839 h 3254"/>
                <a:gd name="T8" fmla="*/ 2838 w 3254"/>
                <a:gd name="T9" fmla="*/ 875 h 3254"/>
                <a:gd name="T10" fmla="*/ 2250 w 3254"/>
                <a:gd name="T11" fmla="*/ 2631 h 3254"/>
                <a:gd name="T12" fmla="*/ 623 w 3254"/>
                <a:gd name="T13" fmla="*/ 2250 h 3254"/>
                <a:gd name="T14" fmla="*/ 1004 w 3254"/>
                <a:gd name="T15" fmla="*/ 623 h 3254"/>
                <a:gd name="T16" fmla="*/ 2630 w 3254"/>
                <a:gd name="T17" fmla="*/ 1004 h 3254"/>
                <a:gd name="T18" fmla="*/ 2250 w 3254"/>
                <a:gd name="T19" fmla="*/ 2631 h 32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54" h="3254">
                  <a:moveTo>
                    <a:pt x="2838" y="875"/>
                  </a:moveTo>
                  <a:cubicBezTo>
                    <a:pt x="2423" y="206"/>
                    <a:pt x="1544" y="0"/>
                    <a:pt x="875" y="416"/>
                  </a:cubicBezTo>
                  <a:cubicBezTo>
                    <a:pt x="206" y="831"/>
                    <a:pt x="0" y="1710"/>
                    <a:pt x="415" y="2379"/>
                  </a:cubicBezTo>
                  <a:cubicBezTo>
                    <a:pt x="830" y="3048"/>
                    <a:pt x="1710" y="3254"/>
                    <a:pt x="2379" y="2839"/>
                  </a:cubicBezTo>
                  <a:cubicBezTo>
                    <a:pt x="3048" y="2423"/>
                    <a:pt x="3254" y="1544"/>
                    <a:pt x="2838" y="875"/>
                  </a:cubicBezTo>
                  <a:moveTo>
                    <a:pt x="2250" y="2631"/>
                  </a:moveTo>
                  <a:cubicBezTo>
                    <a:pt x="1695" y="2975"/>
                    <a:pt x="967" y="2804"/>
                    <a:pt x="623" y="2250"/>
                  </a:cubicBezTo>
                  <a:cubicBezTo>
                    <a:pt x="279" y="1696"/>
                    <a:pt x="450" y="967"/>
                    <a:pt x="1004" y="623"/>
                  </a:cubicBezTo>
                  <a:cubicBezTo>
                    <a:pt x="1558" y="280"/>
                    <a:pt x="2286" y="450"/>
                    <a:pt x="2630" y="1004"/>
                  </a:cubicBezTo>
                  <a:cubicBezTo>
                    <a:pt x="2974" y="1559"/>
                    <a:pt x="2804" y="2287"/>
                    <a:pt x="2250" y="2631"/>
                  </a:cubicBezTo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7" name="i$ḻíde">
              <a:extLst>
                <a:ext uri="{FF2B5EF4-FFF2-40B4-BE49-F238E27FC236}">
                  <a16:creationId xmlns:a16="http://schemas.microsoft.com/office/drawing/2014/main" id="{D3363F5A-1DE9-40B7-AF8A-93461B565FAA}"/>
                </a:ext>
              </a:extLst>
            </p:cNvPr>
            <p:cNvSpPr/>
            <p:nvPr/>
          </p:nvSpPr>
          <p:spPr bwMode="auto">
            <a:xfrm>
              <a:off x="4632326" y="3119438"/>
              <a:ext cx="71438" cy="654050"/>
            </a:xfrm>
            <a:custGeom>
              <a:gdLst>
                <a:gd name="T0" fmla="*/ 108 w 108"/>
                <a:gd name="T1" fmla="*/ 0 h 986"/>
                <a:gd name="T2" fmla="*/ 1 w 108"/>
                <a:gd name="T3" fmla="*/ 495 h 986"/>
                <a:gd name="T4" fmla="*/ 108 w 108"/>
                <a:gd name="T5" fmla="*/ 986 h 986"/>
                <a:gd name="T6" fmla="*/ 108 w 108"/>
                <a:gd name="T7" fmla="*/ 0 h 9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984">
                  <a:moveTo>
                    <a:pt x="108" y="0"/>
                  </a:moveTo>
                  <a:cubicBezTo>
                    <a:pt x="37" y="155"/>
                    <a:pt x="0" y="324"/>
                    <a:pt x="1" y="495"/>
                  </a:cubicBezTo>
                  <a:cubicBezTo>
                    <a:pt x="1" y="661"/>
                    <a:pt x="36" y="828"/>
                    <a:pt x="108" y="986"/>
                  </a:cubicBezTo>
                  <a:cubicBezTo>
                    <a:pt x="108" y="0"/>
                    <a:pt x="108" y="0"/>
                    <a:pt x="108" y="0"/>
                  </a:cubicBezTo>
                </a:path>
              </a:pathLst>
            </a:custGeom>
            <a:solidFill>
              <a:srgbClr val="B8D5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8" name="ïśľïḋe">
              <a:extLst>
                <a:ext uri="{FF2B5EF4-FFF2-40B4-BE49-F238E27FC236}">
                  <a16:creationId xmlns:a16="http://schemas.microsoft.com/office/drawing/2014/main" id="{1163A825-C8FD-4878-986A-B4F3FDF18141}"/>
                </a:ext>
              </a:extLst>
            </p:cNvPr>
            <p:cNvSpPr/>
            <p:nvPr/>
          </p:nvSpPr>
          <p:spPr bwMode="auto">
            <a:xfrm>
              <a:off x="4703763" y="2663825"/>
              <a:ext cx="1335088" cy="1195387"/>
            </a:xfrm>
            <a:custGeom>
              <a:gdLst>
                <a:gd name="T0" fmla="*/ 1073 w 2014"/>
                <a:gd name="T1" fmla="*/ 0 h 1804"/>
                <a:gd name="T2" fmla="*/ 1073 w 2014"/>
                <a:gd name="T3" fmla="*/ 0 h 1804"/>
                <a:gd name="T4" fmla="*/ 455 w 2014"/>
                <a:gd name="T5" fmla="*/ 175 h 1804"/>
                <a:gd name="T6" fmla="*/ 451 w 2014"/>
                <a:gd name="T7" fmla="*/ 177 h 1804"/>
                <a:gd name="T8" fmla="*/ 451 w 2014"/>
                <a:gd name="T9" fmla="*/ 177 h 1804"/>
                <a:gd name="T10" fmla="*/ 0 w 2014"/>
                <a:gd name="T11" fmla="*/ 688 h 1804"/>
                <a:gd name="T12" fmla="*/ 0 w 2014"/>
                <a:gd name="T13" fmla="*/ 1674 h 1804"/>
                <a:gd name="T14" fmla="*/ 70 w 2014"/>
                <a:gd name="T15" fmla="*/ 1804 h 1804"/>
                <a:gd name="T16" fmla="*/ 70 w 2014"/>
                <a:gd name="T17" fmla="*/ 1804 h 1804"/>
                <a:gd name="T18" fmla="*/ 70 w 2014"/>
                <a:gd name="T19" fmla="*/ 1804 h 1804"/>
                <a:gd name="T20" fmla="*/ 461 w 2014"/>
                <a:gd name="T21" fmla="*/ 1561 h 1804"/>
                <a:gd name="T22" fmla="*/ 389 w 2014"/>
                <a:gd name="T23" fmla="*/ 1561 h 1804"/>
                <a:gd name="T24" fmla="*/ 389 w 2014"/>
                <a:gd name="T25" fmla="*/ 1418 h 1804"/>
                <a:gd name="T26" fmla="*/ 691 w 2014"/>
                <a:gd name="T27" fmla="*/ 1418 h 1804"/>
                <a:gd name="T28" fmla="*/ 1515 w 2014"/>
                <a:gd name="T29" fmla="*/ 907 h 1804"/>
                <a:gd name="T30" fmla="*/ 1166 w 2014"/>
                <a:gd name="T31" fmla="*/ 907 h 1804"/>
                <a:gd name="T32" fmla="*/ 1166 w 2014"/>
                <a:gd name="T33" fmla="*/ 765 h 1804"/>
                <a:gd name="T34" fmla="*/ 1745 w 2014"/>
                <a:gd name="T35" fmla="*/ 765 h 1804"/>
                <a:gd name="T36" fmla="*/ 1995 w 2014"/>
                <a:gd name="T37" fmla="*/ 609 h 1804"/>
                <a:gd name="T38" fmla="*/ 1819 w 2014"/>
                <a:gd name="T39" fmla="*/ 609 h 1804"/>
                <a:gd name="T40" fmla="*/ 1819 w 2014"/>
                <a:gd name="T41" fmla="*/ 466 h 1804"/>
                <a:gd name="T42" fmla="*/ 2014 w 2014"/>
                <a:gd name="T43" fmla="*/ 466 h 1804"/>
                <a:gd name="T44" fmla="*/ 1826 w 2014"/>
                <a:gd name="T45" fmla="*/ 270 h 1804"/>
                <a:gd name="T46" fmla="*/ 1236 w 2014"/>
                <a:gd name="T47" fmla="*/ 270 h 1804"/>
                <a:gd name="T48" fmla="*/ 1236 w 2014"/>
                <a:gd name="T49" fmla="*/ 127 h 1804"/>
                <a:gd name="T50" fmla="*/ 1607 w 2014"/>
                <a:gd name="T51" fmla="*/ 127 h 1804"/>
                <a:gd name="T52" fmla="*/ 1073 w 2014"/>
                <a:gd name="T53" fmla="*/ 0 h 1804"/>
                <a:gd name="T54" fmla="*/ 1073 w 2014"/>
                <a:gd name="T55" fmla="*/ 0 h 18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013" h="1804">
                  <a:moveTo>
                    <a:pt x="1073" y="0"/>
                  </a:moveTo>
                  <a:cubicBezTo>
                    <a:pt x="1073" y="0"/>
                    <a:pt x="1073" y="0"/>
                    <a:pt x="1073" y="0"/>
                  </a:cubicBezTo>
                  <a:cubicBezTo>
                    <a:pt x="862" y="0"/>
                    <a:pt x="648" y="56"/>
                    <a:pt x="455" y="175"/>
                  </a:cubicBezTo>
                  <a:cubicBezTo>
                    <a:pt x="454" y="176"/>
                    <a:pt x="452" y="177"/>
                    <a:pt x="451" y="177"/>
                  </a:cubicBezTo>
                  <a:cubicBezTo>
                    <a:pt x="451" y="177"/>
                    <a:pt x="451" y="177"/>
                    <a:pt x="451" y="177"/>
                  </a:cubicBezTo>
                  <a:cubicBezTo>
                    <a:pt x="246" y="305"/>
                    <a:pt x="94" y="484"/>
                    <a:pt x="0" y="688"/>
                  </a:cubicBezTo>
                  <a:cubicBezTo>
                    <a:pt x="0" y="1674"/>
                    <a:pt x="0" y="1674"/>
                    <a:pt x="0" y="1674"/>
                  </a:cubicBezTo>
                  <a:cubicBezTo>
                    <a:pt x="21" y="1718"/>
                    <a:pt x="44" y="1762"/>
                    <a:pt x="70" y="1804"/>
                  </a:cubicBezTo>
                  <a:cubicBezTo>
                    <a:pt x="70" y="1804"/>
                    <a:pt x="70" y="1804"/>
                    <a:pt x="70" y="1804"/>
                  </a:cubicBezTo>
                  <a:cubicBezTo>
                    <a:pt x="70" y="1804"/>
                    <a:pt x="70" y="1804"/>
                    <a:pt x="70" y="1804"/>
                  </a:cubicBezTo>
                  <a:cubicBezTo>
                    <a:pt x="461" y="1561"/>
                    <a:pt x="461" y="1561"/>
                    <a:pt x="461" y="1561"/>
                  </a:cubicBezTo>
                  <a:cubicBezTo>
                    <a:pt x="389" y="1561"/>
                    <a:pt x="389" y="1561"/>
                    <a:pt x="389" y="1561"/>
                  </a:cubicBezTo>
                  <a:cubicBezTo>
                    <a:pt x="389" y="1418"/>
                    <a:pt x="389" y="1418"/>
                    <a:pt x="389" y="1418"/>
                  </a:cubicBezTo>
                  <a:cubicBezTo>
                    <a:pt x="691" y="1418"/>
                    <a:pt x="691" y="1418"/>
                    <a:pt x="691" y="1418"/>
                  </a:cubicBezTo>
                  <a:cubicBezTo>
                    <a:pt x="1515" y="907"/>
                    <a:pt x="1515" y="907"/>
                    <a:pt x="1515" y="907"/>
                  </a:cubicBezTo>
                  <a:cubicBezTo>
                    <a:pt x="1166" y="907"/>
                    <a:pt x="1166" y="907"/>
                    <a:pt x="1166" y="907"/>
                  </a:cubicBezTo>
                  <a:cubicBezTo>
                    <a:pt x="1166" y="765"/>
                    <a:pt x="1166" y="765"/>
                    <a:pt x="1166" y="765"/>
                  </a:cubicBezTo>
                  <a:cubicBezTo>
                    <a:pt x="1745" y="765"/>
                    <a:pt x="1745" y="765"/>
                    <a:pt x="1745" y="765"/>
                  </a:cubicBezTo>
                  <a:cubicBezTo>
                    <a:pt x="1995" y="609"/>
                    <a:pt x="1995" y="609"/>
                    <a:pt x="1995" y="609"/>
                  </a:cubicBezTo>
                  <a:cubicBezTo>
                    <a:pt x="1819" y="609"/>
                    <a:pt x="1819" y="609"/>
                    <a:pt x="1819" y="609"/>
                  </a:cubicBezTo>
                  <a:cubicBezTo>
                    <a:pt x="1819" y="466"/>
                    <a:pt x="1819" y="466"/>
                    <a:pt x="1819" y="466"/>
                  </a:cubicBezTo>
                  <a:cubicBezTo>
                    <a:pt x="2014" y="466"/>
                    <a:pt x="2014" y="466"/>
                    <a:pt x="2014" y="466"/>
                  </a:cubicBezTo>
                  <a:cubicBezTo>
                    <a:pt x="1958" y="392"/>
                    <a:pt x="1895" y="327"/>
                    <a:pt x="1826" y="270"/>
                  </a:cubicBezTo>
                  <a:cubicBezTo>
                    <a:pt x="1236" y="270"/>
                    <a:pt x="1236" y="270"/>
                    <a:pt x="1236" y="270"/>
                  </a:cubicBezTo>
                  <a:cubicBezTo>
                    <a:pt x="1236" y="127"/>
                    <a:pt x="1236" y="127"/>
                    <a:pt x="1236" y="127"/>
                  </a:cubicBezTo>
                  <a:cubicBezTo>
                    <a:pt x="1607" y="127"/>
                    <a:pt x="1607" y="127"/>
                    <a:pt x="1607" y="127"/>
                  </a:cubicBezTo>
                  <a:cubicBezTo>
                    <a:pt x="1442" y="43"/>
                    <a:pt x="1258" y="0"/>
                    <a:pt x="1073" y="0"/>
                  </a:cubicBezTo>
                  <a:cubicBezTo>
                    <a:pt x="1073" y="0"/>
                    <a:pt x="1073" y="0"/>
                    <a:pt x="1073" y="0"/>
                  </a:cubicBezTo>
                </a:path>
              </a:pathLst>
            </a:custGeom>
            <a:solidFill>
              <a:srgbClr val="84CA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49" name="íŝ1ïḍè">
              <a:extLst>
                <a:ext uri="{FF2B5EF4-FFF2-40B4-BE49-F238E27FC236}">
                  <a16:creationId xmlns:a16="http://schemas.microsoft.com/office/drawing/2014/main" id="{82C139D4-631C-4367-8075-1BE1DF4AE31E}"/>
                </a:ext>
              </a:extLst>
            </p:cNvPr>
            <p:cNvSpPr/>
            <p:nvPr/>
          </p:nvSpPr>
          <p:spPr bwMode="auto">
            <a:xfrm>
              <a:off x="4962526" y="3603625"/>
              <a:ext cx="200025" cy="95250"/>
            </a:xfrm>
            <a:custGeom>
              <a:gdLst>
                <a:gd name="T0" fmla="*/ 126 w 126"/>
                <a:gd name="T1" fmla="*/ 0 h 60"/>
                <a:gd name="T2" fmla="*/ 0 w 126"/>
                <a:gd name="T3" fmla="*/ 0 h 60"/>
                <a:gd name="T4" fmla="*/ 0 w 126"/>
                <a:gd name="T5" fmla="*/ 60 h 60"/>
                <a:gd name="T6" fmla="*/ 30 w 126"/>
                <a:gd name="T7" fmla="*/ 60 h 60"/>
                <a:gd name="T8" fmla="*/ 126 w 126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60">
                  <a:moveTo>
                    <a:pt x="126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30" y="60"/>
                  </a:lnTo>
                  <a:lnTo>
                    <a:pt x="126" y="0"/>
                  </a:lnTo>
                  <a:close/>
                </a:path>
              </a:pathLst>
            </a:custGeom>
            <a:solidFill>
              <a:srgbClr val="BDE3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0" name="iSlïḍé">
              <a:extLst>
                <a:ext uri="{FF2B5EF4-FFF2-40B4-BE49-F238E27FC236}">
                  <a16:creationId xmlns:a16="http://schemas.microsoft.com/office/drawing/2014/main" id="{E33D7754-5134-4132-8484-AD42446E906B}"/>
                </a:ext>
              </a:extLst>
            </p:cNvPr>
            <p:cNvSpPr/>
            <p:nvPr/>
          </p:nvSpPr>
          <p:spPr bwMode="auto">
            <a:xfrm>
              <a:off x="4962526" y="3603625"/>
              <a:ext cx="200025" cy="95250"/>
            </a:xfrm>
            <a:custGeom>
              <a:gdLst>
                <a:gd name="T0" fmla="*/ 126 w 126"/>
                <a:gd name="T1" fmla="*/ 0 h 60"/>
                <a:gd name="T2" fmla="*/ 0 w 126"/>
                <a:gd name="T3" fmla="*/ 0 h 60"/>
                <a:gd name="T4" fmla="*/ 0 w 126"/>
                <a:gd name="T5" fmla="*/ 60 h 60"/>
                <a:gd name="T6" fmla="*/ 30 w 126"/>
                <a:gd name="T7" fmla="*/ 60 h 60"/>
                <a:gd name="T8" fmla="*/ 126 w 126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" h="60">
                  <a:moveTo>
                    <a:pt x="126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30" y="60"/>
                  </a:lnTo>
                  <a:lnTo>
                    <a:pt x="126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1" name="î$ľíḋê">
              <a:extLst>
                <a:ext uri="{FF2B5EF4-FFF2-40B4-BE49-F238E27FC236}">
                  <a16:creationId xmlns:a16="http://schemas.microsoft.com/office/drawing/2014/main" id="{17950638-B82D-4AA6-85E9-9618F022444E}"/>
                </a:ext>
              </a:extLst>
            </p:cNvPr>
            <p:cNvSpPr/>
            <p:nvPr/>
          </p:nvSpPr>
          <p:spPr bwMode="auto">
            <a:xfrm>
              <a:off x="5522913" y="2747963"/>
              <a:ext cx="390525" cy="95250"/>
            </a:xfrm>
            <a:custGeom>
              <a:gdLst>
                <a:gd name="T0" fmla="*/ 371 w 590"/>
                <a:gd name="T1" fmla="*/ 0 h 143"/>
                <a:gd name="T2" fmla="*/ 0 w 590"/>
                <a:gd name="T3" fmla="*/ 0 h 143"/>
                <a:gd name="T4" fmla="*/ 0 w 590"/>
                <a:gd name="T5" fmla="*/ 143 h 143"/>
                <a:gd name="T6" fmla="*/ 590 w 590"/>
                <a:gd name="T7" fmla="*/ 143 h 143"/>
                <a:gd name="T8" fmla="*/ 371 w 590"/>
                <a:gd name="T9" fmla="*/ 0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0" h="143">
                  <a:moveTo>
                    <a:pt x="37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590" y="143"/>
                    <a:pt x="590" y="143"/>
                    <a:pt x="590" y="143"/>
                  </a:cubicBezTo>
                  <a:cubicBezTo>
                    <a:pt x="522" y="87"/>
                    <a:pt x="448" y="39"/>
                    <a:pt x="371" y="0"/>
                  </a:cubicBezTo>
                </a:path>
              </a:pathLst>
            </a:custGeom>
            <a:solidFill>
              <a:srgbClr val="BDE3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2" name="ïśľíḋe">
              <a:extLst>
                <a:ext uri="{FF2B5EF4-FFF2-40B4-BE49-F238E27FC236}">
                  <a16:creationId xmlns:a16="http://schemas.microsoft.com/office/drawing/2014/main" id="{08B1E247-95F0-4115-B9DE-5183F591F309}"/>
                </a:ext>
              </a:extLst>
            </p:cNvPr>
            <p:cNvSpPr/>
            <p:nvPr/>
          </p:nvSpPr>
          <p:spPr bwMode="auto">
            <a:xfrm>
              <a:off x="5908676" y="2973388"/>
              <a:ext cx="171450" cy="93662"/>
            </a:xfrm>
            <a:custGeom>
              <a:gdLst>
                <a:gd name="T0" fmla="*/ 195 w 258"/>
                <a:gd name="T1" fmla="*/ 0 h 143"/>
                <a:gd name="T2" fmla="*/ 0 w 258"/>
                <a:gd name="T3" fmla="*/ 0 h 143"/>
                <a:gd name="T4" fmla="*/ 0 w 258"/>
                <a:gd name="T5" fmla="*/ 143 h 143"/>
                <a:gd name="T6" fmla="*/ 176 w 258"/>
                <a:gd name="T7" fmla="*/ 143 h 143"/>
                <a:gd name="T8" fmla="*/ 258 w 258"/>
                <a:gd name="T9" fmla="*/ 92 h 143"/>
                <a:gd name="T10" fmla="*/ 195 w 258"/>
                <a:gd name="T11" fmla="*/ 0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8" h="143">
                  <a:moveTo>
                    <a:pt x="19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176" y="143"/>
                    <a:pt x="176" y="143"/>
                    <a:pt x="176" y="143"/>
                  </a:cubicBezTo>
                  <a:cubicBezTo>
                    <a:pt x="258" y="92"/>
                    <a:pt x="258" y="92"/>
                    <a:pt x="258" y="92"/>
                  </a:cubicBezTo>
                  <a:cubicBezTo>
                    <a:pt x="239" y="60"/>
                    <a:pt x="218" y="30"/>
                    <a:pt x="195" y="0"/>
                  </a:cubicBezTo>
                </a:path>
              </a:pathLst>
            </a:custGeom>
            <a:solidFill>
              <a:srgbClr val="BDE3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3" name="ï$ḻíḋè">
              <a:extLst>
                <a:ext uri="{FF2B5EF4-FFF2-40B4-BE49-F238E27FC236}">
                  <a16:creationId xmlns:a16="http://schemas.microsoft.com/office/drawing/2014/main" id="{1D3C2837-2B58-44E2-87F6-5DEACEEA0B6C}"/>
                </a:ext>
              </a:extLst>
            </p:cNvPr>
            <p:cNvSpPr/>
            <p:nvPr/>
          </p:nvSpPr>
          <p:spPr bwMode="auto">
            <a:xfrm>
              <a:off x="5476876" y="3171825"/>
              <a:ext cx="382588" cy="93662"/>
            </a:xfrm>
            <a:custGeom>
              <a:gdLst>
                <a:gd name="T0" fmla="*/ 241 w 241"/>
                <a:gd name="T1" fmla="*/ 0 h 59"/>
                <a:gd name="T2" fmla="*/ 0 w 241"/>
                <a:gd name="T3" fmla="*/ 0 h 59"/>
                <a:gd name="T4" fmla="*/ 0 w 241"/>
                <a:gd name="T5" fmla="*/ 59 h 59"/>
                <a:gd name="T6" fmla="*/ 145 w 241"/>
                <a:gd name="T7" fmla="*/ 59 h 59"/>
                <a:gd name="T8" fmla="*/ 241 w 241"/>
                <a:gd name="T9" fmla="*/ 0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1" h="59">
                  <a:moveTo>
                    <a:pt x="241" y="0"/>
                  </a:moveTo>
                  <a:lnTo>
                    <a:pt x="0" y="0"/>
                  </a:lnTo>
                  <a:lnTo>
                    <a:pt x="0" y="59"/>
                  </a:lnTo>
                  <a:lnTo>
                    <a:pt x="145" y="59"/>
                  </a:lnTo>
                  <a:lnTo>
                    <a:pt x="241" y="0"/>
                  </a:lnTo>
                  <a:close/>
                </a:path>
              </a:pathLst>
            </a:custGeom>
            <a:solidFill>
              <a:srgbClr val="BDE3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4" name="iṥľide">
              <a:extLst>
                <a:ext uri="{FF2B5EF4-FFF2-40B4-BE49-F238E27FC236}">
                  <a16:creationId xmlns:a16="http://schemas.microsoft.com/office/drawing/2014/main" id="{059BF427-B5EA-4711-92C8-F697B52CFBB6}"/>
                </a:ext>
              </a:extLst>
            </p:cNvPr>
            <p:cNvSpPr/>
            <p:nvPr/>
          </p:nvSpPr>
          <p:spPr bwMode="auto">
            <a:xfrm>
              <a:off x="5476876" y="3171825"/>
              <a:ext cx="382588" cy="93662"/>
            </a:xfrm>
            <a:custGeom>
              <a:gdLst>
                <a:gd name="T0" fmla="*/ 241 w 241"/>
                <a:gd name="T1" fmla="*/ 0 h 59"/>
                <a:gd name="T2" fmla="*/ 0 w 241"/>
                <a:gd name="T3" fmla="*/ 0 h 59"/>
                <a:gd name="T4" fmla="*/ 0 w 241"/>
                <a:gd name="T5" fmla="*/ 59 h 59"/>
                <a:gd name="T6" fmla="*/ 145 w 241"/>
                <a:gd name="T7" fmla="*/ 59 h 59"/>
                <a:gd name="T8" fmla="*/ 241 w 241"/>
                <a:gd name="T9" fmla="*/ 0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1" h="59">
                  <a:moveTo>
                    <a:pt x="241" y="0"/>
                  </a:moveTo>
                  <a:lnTo>
                    <a:pt x="0" y="0"/>
                  </a:lnTo>
                  <a:lnTo>
                    <a:pt x="0" y="59"/>
                  </a:lnTo>
                  <a:lnTo>
                    <a:pt x="145" y="59"/>
                  </a:lnTo>
                  <a:lnTo>
                    <a:pt x="241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5" name="iṥḷiďé">
              <a:extLst>
                <a:ext uri="{FF2B5EF4-FFF2-40B4-BE49-F238E27FC236}">
                  <a16:creationId xmlns:a16="http://schemas.microsoft.com/office/drawing/2014/main" id="{4BA2B184-4687-42C1-94FC-E92D8C6309B5}"/>
                </a:ext>
              </a:extLst>
            </p:cNvPr>
            <p:cNvSpPr/>
            <p:nvPr/>
          </p:nvSpPr>
          <p:spPr bwMode="auto">
            <a:xfrm>
              <a:off x="4632326" y="2663825"/>
              <a:ext cx="782638" cy="784225"/>
            </a:xfrm>
            <a:custGeom>
              <a:gdLst>
                <a:gd name="T0" fmla="*/ 559 w 1181"/>
                <a:gd name="T1" fmla="*/ 177 h 1183"/>
                <a:gd name="T2" fmla="*/ 559 w 1181"/>
                <a:gd name="T3" fmla="*/ 177 h 1183"/>
                <a:gd name="T4" fmla="*/ 1 w 1181"/>
                <a:gd name="T5" fmla="*/ 1183 h 1183"/>
                <a:gd name="T6" fmla="*/ 108 w 1181"/>
                <a:gd name="T7" fmla="*/ 688 h 1183"/>
                <a:gd name="T8" fmla="*/ 559 w 1181"/>
                <a:gd name="T9" fmla="*/ 177 h 1183"/>
                <a:gd name="T10" fmla="*/ 559 w 1181"/>
                <a:gd name="T11" fmla="*/ 177 h 1183"/>
                <a:gd name="T12" fmla="*/ 1181 w 1181"/>
                <a:gd name="T13" fmla="*/ 0 h 1183"/>
                <a:gd name="T14" fmla="*/ 563 w 1181"/>
                <a:gd name="T15" fmla="*/ 175 h 1183"/>
                <a:gd name="T16" fmla="*/ 1181 w 1181"/>
                <a:gd name="T17" fmla="*/ 0 h 1183"/>
                <a:gd name="T18" fmla="*/ 1181 w 1181"/>
                <a:gd name="T19" fmla="*/ 0 h 1183"/>
                <a:gd name="T20" fmla="*/ 1181 w 1181"/>
                <a:gd name="T21" fmla="*/ 0 h 1183"/>
                <a:gd name="T22" fmla="*/ 1181 w 1181"/>
                <a:gd name="T23" fmla="*/ 0 h 1183"/>
                <a:gd name="T24" fmla="*/ 1181 w 1181"/>
                <a:gd name="T25" fmla="*/ 0 h 11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1" h="1183">
                  <a:moveTo>
                    <a:pt x="559" y="177"/>
                  </a:moveTo>
                  <a:cubicBezTo>
                    <a:pt x="559" y="177"/>
                    <a:pt x="559" y="177"/>
                    <a:pt x="559" y="177"/>
                  </a:cubicBezTo>
                  <a:cubicBezTo>
                    <a:pt x="199" y="401"/>
                    <a:pt x="0" y="787"/>
                    <a:pt x="1" y="1183"/>
                  </a:cubicBezTo>
                  <a:cubicBezTo>
                    <a:pt x="0" y="1012"/>
                    <a:pt x="37" y="843"/>
                    <a:pt x="108" y="688"/>
                  </a:cubicBezTo>
                  <a:cubicBezTo>
                    <a:pt x="202" y="484"/>
                    <a:pt x="354" y="305"/>
                    <a:pt x="559" y="177"/>
                  </a:cubicBezTo>
                  <a:cubicBezTo>
                    <a:pt x="559" y="177"/>
                    <a:pt x="559" y="177"/>
                    <a:pt x="559" y="177"/>
                  </a:cubicBezTo>
                  <a:moveTo>
                    <a:pt x="1181" y="0"/>
                  </a:moveTo>
                  <a:cubicBezTo>
                    <a:pt x="970" y="0"/>
                    <a:pt x="756" y="56"/>
                    <a:pt x="563" y="175"/>
                  </a:cubicBezTo>
                  <a:cubicBezTo>
                    <a:pt x="756" y="56"/>
                    <a:pt x="970" y="0"/>
                    <a:pt x="1181" y="0"/>
                  </a:cubicBezTo>
                  <a:moveTo>
                    <a:pt x="1181" y="0"/>
                  </a:moveTo>
                  <a:cubicBezTo>
                    <a:pt x="1181" y="0"/>
                    <a:pt x="1181" y="0"/>
                    <a:pt x="1181" y="0"/>
                  </a:cubicBezTo>
                  <a:cubicBezTo>
                    <a:pt x="1181" y="0"/>
                    <a:pt x="1181" y="0"/>
                    <a:pt x="1181" y="0"/>
                  </a:cubicBezTo>
                  <a:cubicBezTo>
                    <a:pt x="1181" y="0"/>
                    <a:pt x="1181" y="0"/>
                    <a:pt x="1181" y="0"/>
                  </a:cubicBezTo>
                </a:path>
              </a:pathLst>
            </a:custGeom>
            <a:solidFill>
              <a:srgbClr val="355F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6" name="iśḷíḓê">
              <a:extLst>
                <a:ext uri="{FF2B5EF4-FFF2-40B4-BE49-F238E27FC236}">
                  <a16:creationId xmlns:a16="http://schemas.microsoft.com/office/drawing/2014/main" id="{7CA03549-21E1-487B-BBD4-7631CFC21D28}"/>
                </a:ext>
              </a:extLst>
            </p:cNvPr>
            <p:cNvSpPr/>
            <p:nvPr/>
          </p:nvSpPr>
          <p:spPr bwMode="auto">
            <a:xfrm>
              <a:off x="4751388" y="3067050"/>
              <a:ext cx="1444625" cy="1162050"/>
            </a:xfrm>
            <a:custGeom>
              <a:gdLst>
                <a:gd name="T0" fmla="*/ 2153 w 2183"/>
                <a:gd name="T1" fmla="*/ 298 h 1753"/>
                <a:gd name="T2" fmla="*/ 1445 w 2183"/>
                <a:gd name="T3" fmla="*/ 298 h 1753"/>
                <a:gd name="T4" fmla="*/ 621 w 2183"/>
                <a:gd name="T5" fmla="*/ 809 h 1753"/>
                <a:gd name="T6" fmla="*/ 1188 w 2183"/>
                <a:gd name="T7" fmla="*/ 809 h 1753"/>
                <a:gd name="T8" fmla="*/ 1188 w 2183"/>
                <a:gd name="T9" fmla="*/ 952 h 1753"/>
                <a:gd name="T10" fmla="*/ 391 w 2183"/>
                <a:gd name="T11" fmla="*/ 952 h 1753"/>
                <a:gd name="T12" fmla="*/ 0 w 2183"/>
                <a:gd name="T13" fmla="*/ 1195 h 1753"/>
                <a:gd name="T14" fmla="*/ 0 w 2183"/>
                <a:gd name="T15" fmla="*/ 1195 h 1753"/>
                <a:gd name="T16" fmla="*/ 2 w 2183"/>
                <a:gd name="T17" fmla="*/ 1198 h 1753"/>
                <a:gd name="T18" fmla="*/ 5 w 2183"/>
                <a:gd name="T19" fmla="*/ 1203 h 1753"/>
                <a:gd name="T20" fmla="*/ 6 w 2183"/>
                <a:gd name="T21" fmla="*/ 1203 h 1753"/>
                <a:gd name="T22" fmla="*/ 1005 w 2183"/>
                <a:gd name="T23" fmla="*/ 1753 h 1753"/>
                <a:gd name="T24" fmla="*/ 1005 w 2183"/>
                <a:gd name="T25" fmla="*/ 1753 h 1753"/>
                <a:gd name="T26" fmla="*/ 1005 w 2183"/>
                <a:gd name="T27" fmla="*/ 1753 h 1753"/>
                <a:gd name="T28" fmla="*/ 1627 w 2183"/>
                <a:gd name="T29" fmla="*/ 1576 h 1753"/>
                <a:gd name="T30" fmla="*/ 1627 w 2183"/>
                <a:gd name="T31" fmla="*/ 1576 h 1753"/>
                <a:gd name="T32" fmla="*/ 1939 w 2183"/>
                <a:gd name="T33" fmla="*/ 1295 h 1753"/>
                <a:gd name="T34" fmla="*/ 1512 w 2183"/>
                <a:gd name="T35" fmla="*/ 1295 h 1753"/>
                <a:gd name="T36" fmla="*/ 1512 w 2183"/>
                <a:gd name="T37" fmla="*/ 1152 h 1753"/>
                <a:gd name="T38" fmla="*/ 2033 w 2183"/>
                <a:gd name="T39" fmla="*/ 1152 h 1753"/>
                <a:gd name="T40" fmla="*/ 2122 w 2183"/>
                <a:gd name="T41" fmla="*/ 952 h 1753"/>
                <a:gd name="T42" fmla="*/ 1393 w 2183"/>
                <a:gd name="T43" fmla="*/ 952 h 1753"/>
                <a:gd name="T44" fmla="*/ 1393 w 2183"/>
                <a:gd name="T45" fmla="*/ 809 h 1753"/>
                <a:gd name="T46" fmla="*/ 2161 w 2183"/>
                <a:gd name="T47" fmla="*/ 809 h 1753"/>
                <a:gd name="T48" fmla="*/ 2183 w 2183"/>
                <a:gd name="T49" fmla="*/ 638 h 1753"/>
                <a:gd name="T50" fmla="*/ 1690 w 2183"/>
                <a:gd name="T51" fmla="*/ 638 h 1753"/>
                <a:gd name="T52" fmla="*/ 1690 w 2183"/>
                <a:gd name="T53" fmla="*/ 495 h 1753"/>
                <a:gd name="T54" fmla="*/ 2183 w 2183"/>
                <a:gd name="T55" fmla="*/ 495 h 1753"/>
                <a:gd name="T56" fmla="*/ 2153 w 2183"/>
                <a:gd name="T57" fmla="*/ 298 h 1753"/>
                <a:gd name="T58" fmla="*/ 2037 w 2183"/>
                <a:gd name="T59" fmla="*/ 0 h 1753"/>
                <a:gd name="T60" fmla="*/ 1925 w 2183"/>
                <a:gd name="T61" fmla="*/ 0 h 1753"/>
                <a:gd name="T62" fmla="*/ 1675 w 2183"/>
                <a:gd name="T63" fmla="*/ 156 h 1753"/>
                <a:gd name="T64" fmla="*/ 2109 w 2183"/>
                <a:gd name="T65" fmla="*/ 156 h 1753"/>
                <a:gd name="T66" fmla="*/ 2037 w 2183"/>
                <a:gd name="T67" fmla="*/ 0 h 17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183" h="1752">
                  <a:moveTo>
                    <a:pt x="2153" y="298"/>
                  </a:moveTo>
                  <a:cubicBezTo>
                    <a:pt x="1445" y="298"/>
                    <a:pt x="1445" y="298"/>
                    <a:pt x="1445" y="298"/>
                  </a:cubicBezTo>
                  <a:cubicBezTo>
                    <a:pt x="621" y="809"/>
                    <a:pt x="621" y="809"/>
                    <a:pt x="621" y="809"/>
                  </a:cubicBezTo>
                  <a:cubicBezTo>
                    <a:pt x="1188" y="809"/>
                    <a:pt x="1188" y="809"/>
                    <a:pt x="1188" y="809"/>
                  </a:cubicBezTo>
                  <a:cubicBezTo>
                    <a:pt x="1188" y="952"/>
                    <a:pt x="1188" y="952"/>
                    <a:pt x="1188" y="952"/>
                  </a:cubicBezTo>
                  <a:cubicBezTo>
                    <a:pt x="391" y="952"/>
                    <a:pt x="391" y="952"/>
                    <a:pt x="391" y="952"/>
                  </a:cubicBezTo>
                  <a:cubicBezTo>
                    <a:pt x="0" y="1195"/>
                    <a:pt x="0" y="1195"/>
                    <a:pt x="0" y="1195"/>
                  </a:cubicBezTo>
                  <a:cubicBezTo>
                    <a:pt x="0" y="1195"/>
                    <a:pt x="0" y="1195"/>
                    <a:pt x="0" y="1195"/>
                  </a:cubicBezTo>
                  <a:cubicBezTo>
                    <a:pt x="1" y="1196"/>
                    <a:pt x="2" y="1197"/>
                    <a:pt x="2" y="1198"/>
                  </a:cubicBezTo>
                  <a:cubicBezTo>
                    <a:pt x="3" y="1200"/>
                    <a:pt x="4" y="1201"/>
                    <a:pt x="5" y="1203"/>
                  </a:cubicBezTo>
                  <a:cubicBezTo>
                    <a:pt x="5" y="1203"/>
                    <a:pt x="5" y="1203"/>
                    <a:pt x="6" y="1203"/>
                  </a:cubicBezTo>
                  <a:cubicBezTo>
                    <a:pt x="230" y="1558"/>
                    <a:pt x="613" y="1753"/>
                    <a:pt x="1005" y="1753"/>
                  </a:cubicBezTo>
                  <a:cubicBezTo>
                    <a:pt x="1005" y="1753"/>
                    <a:pt x="1005" y="1753"/>
                    <a:pt x="1005" y="1753"/>
                  </a:cubicBezTo>
                  <a:cubicBezTo>
                    <a:pt x="1005" y="1753"/>
                    <a:pt x="1005" y="1753"/>
                    <a:pt x="1005" y="1753"/>
                  </a:cubicBezTo>
                  <a:cubicBezTo>
                    <a:pt x="1218" y="1753"/>
                    <a:pt x="1433" y="1696"/>
                    <a:pt x="1627" y="1576"/>
                  </a:cubicBezTo>
                  <a:cubicBezTo>
                    <a:pt x="1627" y="1576"/>
                    <a:pt x="1627" y="1576"/>
                    <a:pt x="1627" y="1576"/>
                  </a:cubicBezTo>
                  <a:cubicBezTo>
                    <a:pt x="1750" y="1499"/>
                    <a:pt x="1855" y="1403"/>
                    <a:pt x="1939" y="1295"/>
                  </a:cubicBezTo>
                  <a:cubicBezTo>
                    <a:pt x="1512" y="1295"/>
                    <a:pt x="1512" y="1295"/>
                    <a:pt x="1512" y="1295"/>
                  </a:cubicBezTo>
                  <a:cubicBezTo>
                    <a:pt x="1512" y="1152"/>
                    <a:pt x="1512" y="1152"/>
                    <a:pt x="1512" y="1152"/>
                  </a:cubicBezTo>
                  <a:cubicBezTo>
                    <a:pt x="2033" y="1152"/>
                    <a:pt x="2033" y="1152"/>
                    <a:pt x="2033" y="1152"/>
                  </a:cubicBezTo>
                  <a:cubicBezTo>
                    <a:pt x="2069" y="1088"/>
                    <a:pt x="2099" y="1021"/>
                    <a:pt x="2122" y="952"/>
                  </a:cubicBezTo>
                  <a:cubicBezTo>
                    <a:pt x="1393" y="952"/>
                    <a:pt x="1393" y="952"/>
                    <a:pt x="1393" y="952"/>
                  </a:cubicBezTo>
                  <a:cubicBezTo>
                    <a:pt x="1393" y="809"/>
                    <a:pt x="1393" y="809"/>
                    <a:pt x="1393" y="809"/>
                  </a:cubicBezTo>
                  <a:cubicBezTo>
                    <a:pt x="2161" y="809"/>
                    <a:pt x="2161" y="809"/>
                    <a:pt x="2161" y="809"/>
                  </a:cubicBezTo>
                  <a:cubicBezTo>
                    <a:pt x="2173" y="753"/>
                    <a:pt x="2180" y="696"/>
                    <a:pt x="2183" y="638"/>
                  </a:cubicBezTo>
                  <a:cubicBezTo>
                    <a:pt x="1690" y="638"/>
                    <a:pt x="1690" y="638"/>
                    <a:pt x="1690" y="638"/>
                  </a:cubicBezTo>
                  <a:cubicBezTo>
                    <a:pt x="1690" y="495"/>
                    <a:pt x="1690" y="495"/>
                    <a:pt x="1690" y="495"/>
                  </a:cubicBezTo>
                  <a:cubicBezTo>
                    <a:pt x="2183" y="495"/>
                    <a:pt x="2183" y="495"/>
                    <a:pt x="2183" y="495"/>
                  </a:cubicBezTo>
                  <a:cubicBezTo>
                    <a:pt x="2178" y="429"/>
                    <a:pt x="2169" y="363"/>
                    <a:pt x="2153" y="298"/>
                  </a:cubicBezTo>
                  <a:moveTo>
                    <a:pt x="2037" y="0"/>
                  </a:moveTo>
                  <a:cubicBezTo>
                    <a:pt x="1925" y="0"/>
                    <a:pt x="1925" y="0"/>
                    <a:pt x="1925" y="0"/>
                  </a:cubicBezTo>
                  <a:cubicBezTo>
                    <a:pt x="1675" y="156"/>
                    <a:pt x="1675" y="156"/>
                    <a:pt x="1675" y="156"/>
                  </a:cubicBezTo>
                  <a:cubicBezTo>
                    <a:pt x="2109" y="156"/>
                    <a:pt x="2109" y="156"/>
                    <a:pt x="2109" y="156"/>
                  </a:cubicBezTo>
                  <a:cubicBezTo>
                    <a:pt x="2089" y="103"/>
                    <a:pt x="2065" y="51"/>
                    <a:pt x="2037" y="0"/>
                  </a:cubicBezTo>
                </a:path>
              </a:pathLst>
            </a:custGeom>
            <a:solidFill>
              <a:srgbClr val="77B9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7" name="îṡ1îḓê">
              <a:extLst>
                <a:ext uri="{FF2B5EF4-FFF2-40B4-BE49-F238E27FC236}">
                  <a16:creationId xmlns:a16="http://schemas.microsoft.com/office/drawing/2014/main" id="{53943A29-4DDE-4245-A029-13BD8ED8FB85}"/>
                </a:ext>
              </a:extLst>
            </p:cNvPr>
            <p:cNvSpPr/>
            <p:nvPr/>
          </p:nvSpPr>
          <p:spPr bwMode="auto">
            <a:xfrm>
              <a:off x="5010151" y="3603625"/>
              <a:ext cx="527050" cy="95250"/>
            </a:xfrm>
            <a:custGeom>
              <a:gdLst>
                <a:gd name="T0" fmla="*/ 332 w 332"/>
                <a:gd name="T1" fmla="*/ 0 h 60"/>
                <a:gd name="T2" fmla="*/ 96 w 332"/>
                <a:gd name="T3" fmla="*/ 0 h 60"/>
                <a:gd name="T4" fmla="*/ 0 w 332"/>
                <a:gd name="T5" fmla="*/ 60 h 60"/>
                <a:gd name="T6" fmla="*/ 332 w 332"/>
                <a:gd name="T7" fmla="*/ 60 h 60"/>
                <a:gd name="T8" fmla="*/ 332 w 332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2" h="60">
                  <a:moveTo>
                    <a:pt x="332" y="0"/>
                  </a:moveTo>
                  <a:lnTo>
                    <a:pt x="96" y="0"/>
                  </a:lnTo>
                  <a:lnTo>
                    <a:pt x="0" y="60"/>
                  </a:lnTo>
                  <a:lnTo>
                    <a:pt x="332" y="60"/>
                  </a:lnTo>
                  <a:lnTo>
                    <a:pt x="332" y="0"/>
                  </a:lnTo>
                  <a:close/>
                </a:path>
              </a:pathLst>
            </a:custGeom>
            <a:solidFill>
              <a:srgbClr val="AAD0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8" name="îšľide">
              <a:extLst>
                <a:ext uri="{FF2B5EF4-FFF2-40B4-BE49-F238E27FC236}">
                  <a16:creationId xmlns:a16="http://schemas.microsoft.com/office/drawing/2014/main" id="{E8A977E2-7469-476C-A20B-923060F37666}"/>
                </a:ext>
              </a:extLst>
            </p:cNvPr>
            <p:cNvSpPr/>
            <p:nvPr/>
          </p:nvSpPr>
          <p:spPr bwMode="auto">
            <a:xfrm>
              <a:off x="5010151" y="3603625"/>
              <a:ext cx="527050" cy="95250"/>
            </a:xfrm>
            <a:custGeom>
              <a:gdLst>
                <a:gd name="T0" fmla="*/ 332 w 332"/>
                <a:gd name="T1" fmla="*/ 0 h 60"/>
                <a:gd name="T2" fmla="*/ 96 w 332"/>
                <a:gd name="T3" fmla="*/ 0 h 60"/>
                <a:gd name="T4" fmla="*/ 0 w 332"/>
                <a:gd name="T5" fmla="*/ 60 h 60"/>
                <a:gd name="T6" fmla="*/ 332 w 332"/>
                <a:gd name="T7" fmla="*/ 60 h 60"/>
                <a:gd name="T8" fmla="*/ 332 w 332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2" h="60">
                  <a:moveTo>
                    <a:pt x="332" y="0"/>
                  </a:moveTo>
                  <a:lnTo>
                    <a:pt x="96" y="0"/>
                  </a:lnTo>
                  <a:lnTo>
                    <a:pt x="0" y="60"/>
                  </a:lnTo>
                  <a:lnTo>
                    <a:pt x="332" y="60"/>
                  </a:lnTo>
                  <a:lnTo>
                    <a:pt x="33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59" name="íşḻïḓê">
              <a:extLst>
                <a:ext uri="{FF2B5EF4-FFF2-40B4-BE49-F238E27FC236}">
                  <a16:creationId xmlns:a16="http://schemas.microsoft.com/office/drawing/2014/main" id="{A0DA1581-2CE0-4E9E-A53C-DE7D231101A0}"/>
                </a:ext>
              </a:extLst>
            </p:cNvPr>
            <p:cNvSpPr/>
            <p:nvPr/>
          </p:nvSpPr>
          <p:spPr bwMode="auto">
            <a:xfrm>
              <a:off x="6026151" y="3033713"/>
              <a:ext cx="73025" cy="33337"/>
            </a:xfrm>
            <a:custGeom>
              <a:gdLst>
                <a:gd name="T0" fmla="*/ 82 w 112"/>
                <a:gd name="T1" fmla="*/ 0 h 51"/>
                <a:gd name="T2" fmla="*/ 0 w 112"/>
                <a:gd name="T3" fmla="*/ 51 h 51"/>
                <a:gd name="T4" fmla="*/ 112 w 112"/>
                <a:gd name="T5" fmla="*/ 51 h 51"/>
                <a:gd name="T6" fmla="*/ 82 w 112"/>
                <a:gd name="T7" fmla="*/ 0 h 51"/>
                <a:gd name="T8" fmla="*/ 82 w 112"/>
                <a:gd name="T9" fmla="*/ 0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51">
                  <a:moveTo>
                    <a:pt x="82" y="0"/>
                  </a:moveTo>
                  <a:cubicBezTo>
                    <a:pt x="0" y="51"/>
                    <a:pt x="0" y="51"/>
                    <a:pt x="0" y="51"/>
                  </a:cubicBezTo>
                  <a:cubicBezTo>
                    <a:pt x="112" y="51"/>
                    <a:pt x="112" y="51"/>
                    <a:pt x="112" y="51"/>
                  </a:cubicBezTo>
                  <a:cubicBezTo>
                    <a:pt x="103" y="34"/>
                    <a:pt x="93" y="17"/>
                    <a:pt x="82" y="0"/>
                  </a:cubicBezTo>
                  <a:cubicBezTo>
                    <a:pt x="82" y="0"/>
                    <a:pt x="82" y="0"/>
                    <a:pt x="82" y="0"/>
                  </a:cubicBezTo>
                </a:path>
              </a:pathLst>
            </a:custGeom>
            <a:solidFill>
              <a:srgbClr val="AAD0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0" name="iṡ1íḍê">
              <a:extLst>
                <a:ext uri="{FF2B5EF4-FFF2-40B4-BE49-F238E27FC236}">
                  <a16:creationId xmlns:a16="http://schemas.microsoft.com/office/drawing/2014/main" id="{0938C2E1-FB52-4A4D-8D0A-F140A5D680CE}"/>
                </a:ext>
              </a:extLst>
            </p:cNvPr>
            <p:cNvSpPr/>
            <p:nvPr/>
          </p:nvSpPr>
          <p:spPr bwMode="auto">
            <a:xfrm>
              <a:off x="5707063" y="3171825"/>
              <a:ext cx="469900" cy="93662"/>
            </a:xfrm>
            <a:custGeom>
              <a:gdLst>
                <a:gd name="T0" fmla="*/ 664 w 708"/>
                <a:gd name="T1" fmla="*/ 0 h 142"/>
                <a:gd name="T2" fmla="*/ 230 w 708"/>
                <a:gd name="T3" fmla="*/ 0 h 142"/>
                <a:gd name="T4" fmla="*/ 0 w 708"/>
                <a:gd name="T5" fmla="*/ 142 h 142"/>
                <a:gd name="T6" fmla="*/ 708 w 708"/>
                <a:gd name="T7" fmla="*/ 142 h 142"/>
                <a:gd name="T8" fmla="*/ 664 w 708"/>
                <a:gd name="T9" fmla="*/ 0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08" h="142">
                  <a:moveTo>
                    <a:pt x="664" y="0"/>
                  </a:moveTo>
                  <a:cubicBezTo>
                    <a:pt x="230" y="0"/>
                    <a:pt x="230" y="0"/>
                    <a:pt x="230" y="0"/>
                  </a:cubicBezTo>
                  <a:cubicBezTo>
                    <a:pt x="0" y="142"/>
                    <a:pt x="0" y="142"/>
                    <a:pt x="0" y="142"/>
                  </a:cubicBezTo>
                  <a:cubicBezTo>
                    <a:pt x="708" y="142"/>
                    <a:pt x="708" y="142"/>
                    <a:pt x="708" y="142"/>
                  </a:cubicBezTo>
                  <a:cubicBezTo>
                    <a:pt x="697" y="94"/>
                    <a:pt x="682" y="47"/>
                    <a:pt x="664" y="0"/>
                  </a:cubicBezTo>
                </a:path>
              </a:pathLst>
            </a:custGeom>
            <a:solidFill>
              <a:srgbClr val="AAD0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1" name="išľïḋê">
              <a:extLst>
                <a:ext uri="{FF2B5EF4-FFF2-40B4-BE49-F238E27FC236}">
                  <a16:creationId xmlns:a16="http://schemas.microsoft.com/office/drawing/2014/main" id="{B8B4082A-0B88-4173-9969-124C7BF2A4EB}"/>
                </a:ext>
              </a:extLst>
            </p:cNvPr>
            <p:cNvSpPr/>
            <p:nvPr/>
          </p:nvSpPr>
          <p:spPr bwMode="auto">
            <a:xfrm>
              <a:off x="5870576" y="3395663"/>
              <a:ext cx="327025" cy="95250"/>
            </a:xfrm>
            <a:custGeom>
              <a:gdLst>
                <a:gd name="T0" fmla="*/ 493 w 495"/>
                <a:gd name="T1" fmla="*/ 0 h 143"/>
                <a:gd name="T2" fmla="*/ 0 w 495"/>
                <a:gd name="T3" fmla="*/ 0 h 143"/>
                <a:gd name="T4" fmla="*/ 0 w 495"/>
                <a:gd name="T5" fmla="*/ 143 h 143"/>
                <a:gd name="T6" fmla="*/ 493 w 495"/>
                <a:gd name="T7" fmla="*/ 143 h 143"/>
                <a:gd name="T8" fmla="*/ 495 w 495"/>
                <a:gd name="T9" fmla="*/ 76 h 143"/>
                <a:gd name="T10" fmla="*/ 493 w 495"/>
                <a:gd name="T11" fmla="*/ 0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5" h="143">
                  <a:moveTo>
                    <a:pt x="493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493" y="143"/>
                    <a:pt x="493" y="143"/>
                    <a:pt x="493" y="143"/>
                  </a:cubicBezTo>
                  <a:cubicBezTo>
                    <a:pt x="495" y="120"/>
                    <a:pt x="495" y="98"/>
                    <a:pt x="495" y="76"/>
                  </a:cubicBezTo>
                  <a:cubicBezTo>
                    <a:pt x="495" y="50"/>
                    <a:pt x="494" y="25"/>
                    <a:pt x="493" y="0"/>
                  </a:cubicBezTo>
                </a:path>
              </a:pathLst>
            </a:custGeom>
            <a:solidFill>
              <a:srgbClr val="AAD0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2" name="íŝľiḓê">
              <a:extLst>
                <a:ext uri="{FF2B5EF4-FFF2-40B4-BE49-F238E27FC236}">
                  <a16:creationId xmlns:a16="http://schemas.microsoft.com/office/drawing/2014/main" id="{4B05A17A-2138-476A-B98A-7B2E382E7694}"/>
                </a:ext>
              </a:extLst>
            </p:cNvPr>
            <p:cNvSpPr/>
            <p:nvPr/>
          </p:nvSpPr>
          <p:spPr bwMode="auto">
            <a:xfrm>
              <a:off x="5673726" y="3603625"/>
              <a:ext cx="508000" cy="95250"/>
            </a:xfrm>
            <a:custGeom>
              <a:gdLst>
                <a:gd name="T0" fmla="*/ 768 w 768"/>
                <a:gd name="T1" fmla="*/ 0 h 143"/>
                <a:gd name="T2" fmla="*/ 0 w 768"/>
                <a:gd name="T3" fmla="*/ 0 h 143"/>
                <a:gd name="T4" fmla="*/ 0 w 768"/>
                <a:gd name="T5" fmla="*/ 143 h 143"/>
                <a:gd name="T6" fmla="*/ 729 w 768"/>
                <a:gd name="T7" fmla="*/ 143 h 143"/>
                <a:gd name="T8" fmla="*/ 768 w 768"/>
                <a:gd name="T9" fmla="*/ 0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8" h="143">
                  <a:moveTo>
                    <a:pt x="76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729" y="143"/>
                    <a:pt x="729" y="143"/>
                    <a:pt x="729" y="143"/>
                  </a:cubicBezTo>
                  <a:cubicBezTo>
                    <a:pt x="745" y="97"/>
                    <a:pt x="758" y="49"/>
                    <a:pt x="768" y="0"/>
                  </a:cubicBezTo>
                </a:path>
              </a:pathLst>
            </a:custGeom>
            <a:solidFill>
              <a:srgbClr val="AAD0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3" name="íṣḷíḍè">
              <a:extLst>
                <a:ext uri="{FF2B5EF4-FFF2-40B4-BE49-F238E27FC236}">
                  <a16:creationId xmlns:a16="http://schemas.microsoft.com/office/drawing/2014/main" id="{ADF8EEF4-E319-4740-8B33-A8C517F8DDD7}"/>
                </a:ext>
              </a:extLst>
            </p:cNvPr>
            <p:cNvSpPr/>
            <p:nvPr/>
          </p:nvSpPr>
          <p:spPr bwMode="auto">
            <a:xfrm>
              <a:off x="5751513" y="3830638"/>
              <a:ext cx="346075" cy="95250"/>
            </a:xfrm>
            <a:custGeom>
              <a:gdLst>
                <a:gd name="T0" fmla="*/ 521 w 521"/>
                <a:gd name="T1" fmla="*/ 0 h 143"/>
                <a:gd name="T2" fmla="*/ 0 w 521"/>
                <a:gd name="T3" fmla="*/ 0 h 143"/>
                <a:gd name="T4" fmla="*/ 0 w 521"/>
                <a:gd name="T5" fmla="*/ 143 h 143"/>
                <a:gd name="T6" fmla="*/ 427 w 521"/>
                <a:gd name="T7" fmla="*/ 143 h 143"/>
                <a:gd name="T8" fmla="*/ 521 w 521"/>
                <a:gd name="T9" fmla="*/ 0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1" h="143">
                  <a:moveTo>
                    <a:pt x="52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427" y="143"/>
                    <a:pt x="427" y="143"/>
                    <a:pt x="427" y="143"/>
                  </a:cubicBezTo>
                  <a:cubicBezTo>
                    <a:pt x="462" y="97"/>
                    <a:pt x="494" y="49"/>
                    <a:pt x="521" y="0"/>
                  </a:cubicBezTo>
                </a:path>
              </a:pathLst>
            </a:custGeom>
            <a:solidFill>
              <a:srgbClr val="AAD0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4" name="îşļîďe">
              <a:extLst>
                <a:ext uri="{FF2B5EF4-FFF2-40B4-BE49-F238E27FC236}">
                  <a16:creationId xmlns:a16="http://schemas.microsoft.com/office/drawing/2014/main" id="{7ACE6EF2-F660-41DD-877B-7291076FF52E}"/>
                </a:ext>
              </a:extLst>
            </p:cNvPr>
            <p:cNvSpPr/>
            <p:nvPr/>
          </p:nvSpPr>
          <p:spPr bwMode="auto">
            <a:xfrm>
              <a:off x="4751388" y="3033713"/>
              <a:ext cx="1446213" cy="1195387"/>
            </a:xfrm>
            <a:custGeom>
              <a:gdLst>
                <a:gd name="T0" fmla="*/ 1005 w 2185"/>
                <a:gd name="T1" fmla="*/ 1804 h 1804"/>
                <a:gd name="T2" fmla="*/ 1005 w 2185"/>
                <a:gd name="T3" fmla="*/ 1804 h 1804"/>
                <a:gd name="T4" fmla="*/ 1005 w 2185"/>
                <a:gd name="T5" fmla="*/ 1804 h 1804"/>
                <a:gd name="T6" fmla="*/ 1005 w 2185"/>
                <a:gd name="T7" fmla="*/ 1804 h 1804"/>
                <a:gd name="T8" fmla="*/ 1627 w 2185"/>
                <a:gd name="T9" fmla="*/ 1627 h 1804"/>
                <a:gd name="T10" fmla="*/ 1005 w 2185"/>
                <a:gd name="T11" fmla="*/ 1804 h 1804"/>
                <a:gd name="T12" fmla="*/ 1627 w 2185"/>
                <a:gd name="T13" fmla="*/ 1627 h 1804"/>
                <a:gd name="T14" fmla="*/ 5 w 2185"/>
                <a:gd name="T15" fmla="*/ 1254 h 1804"/>
                <a:gd name="T16" fmla="*/ 6 w 2185"/>
                <a:gd name="T17" fmla="*/ 1254 h 1804"/>
                <a:gd name="T18" fmla="*/ 5 w 2185"/>
                <a:gd name="T19" fmla="*/ 1254 h 1804"/>
                <a:gd name="T20" fmla="*/ 0 w 2185"/>
                <a:gd name="T21" fmla="*/ 1246 h 1804"/>
                <a:gd name="T22" fmla="*/ 2 w 2185"/>
                <a:gd name="T23" fmla="*/ 1249 h 1804"/>
                <a:gd name="T24" fmla="*/ 0 w 2185"/>
                <a:gd name="T25" fmla="*/ 1246 h 1804"/>
                <a:gd name="T26" fmla="*/ 2007 w 2185"/>
                <a:gd name="T27" fmla="*/ 0 h 1804"/>
                <a:gd name="T28" fmla="*/ 2007 w 2185"/>
                <a:gd name="T29" fmla="*/ 0 h 1804"/>
                <a:gd name="T30" fmla="*/ 2007 w 2185"/>
                <a:gd name="T31" fmla="*/ 0 h 1804"/>
                <a:gd name="T32" fmla="*/ 2007 w 2185"/>
                <a:gd name="T33" fmla="*/ 0 h 1804"/>
                <a:gd name="T34" fmla="*/ 2007 w 2185"/>
                <a:gd name="T35" fmla="*/ 0 h 1804"/>
                <a:gd name="T36" fmla="*/ 2037 w 2185"/>
                <a:gd name="T37" fmla="*/ 51 h 1804"/>
                <a:gd name="T38" fmla="*/ 2109 w 2185"/>
                <a:gd name="T39" fmla="*/ 207 h 1804"/>
                <a:gd name="T40" fmla="*/ 2153 w 2185"/>
                <a:gd name="T41" fmla="*/ 349 h 1804"/>
                <a:gd name="T42" fmla="*/ 2183 w 2185"/>
                <a:gd name="T43" fmla="*/ 546 h 1804"/>
                <a:gd name="T44" fmla="*/ 2185 w 2185"/>
                <a:gd name="T45" fmla="*/ 622 h 1804"/>
                <a:gd name="T46" fmla="*/ 2007 w 2185"/>
                <a:gd name="T47" fmla="*/ 0 h 18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185" h="1804">
                  <a:moveTo>
                    <a:pt x="1005" y="1804"/>
                  </a:moveTo>
                  <a:cubicBezTo>
                    <a:pt x="1005" y="1804"/>
                    <a:pt x="1005" y="1804"/>
                    <a:pt x="1005" y="1804"/>
                  </a:cubicBezTo>
                  <a:cubicBezTo>
                    <a:pt x="1005" y="1804"/>
                    <a:pt x="1005" y="1804"/>
                    <a:pt x="1005" y="1804"/>
                  </a:cubicBezTo>
                  <a:cubicBezTo>
                    <a:pt x="1005" y="1804"/>
                    <a:pt x="1005" y="1804"/>
                    <a:pt x="1005" y="1804"/>
                  </a:cubicBezTo>
                  <a:moveTo>
                    <a:pt x="1627" y="1627"/>
                  </a:moveTo>
                  <a:cubicBezTo>
                    <a:pt x="1433" y="1747"/>
                    <a:pt x="1218" y="1804"/>
                    <a:pt x="1005" y="1804"/>
                  </a:cubicBezTo>
                  <a:cubicBezTo>
                    <a:pt x="1218" y="1804"/>
                    <a:pt x="1433" y="1747"/>
                    <a:pt x="1627" y="1627"/>
                  </a:cubicBezTo>
                  <a:moveTo>
                    <a:pt x="5" y="1254"/>
                  </a:moveTo>
                  <a:cubicBezTo>
                    <a:pt x="5" y="1254"/>
                    <a:pt x="5" y="1254"/>
                    <a:pt x="6" y="1254"/>
                  </a:cubicBezTo>
                  <a:cubicBezTo>
                    <a:pt x="5" y="1254"/>
                    <a:pt x="5" y="1254"/>
                    <a:pt x="5" y="1254"/>
                  </a:cubicBezTo>
                  <a:moveTo>
                    <a:pt x="0" y="1246"/>
                  </a:moveTo>
                  <a:cubicBezTo>
                    <a:pt x="1" y="1247"/>
                    <a:pt x="2" y="1248"/>
                    <a:pt x="2" y="1249"/>
                  </a:cubicBezTo>
                  <a:cubicBezTo>
                    <a:pt x="2" y="1248"/>
                    <a:pt x="1" y="1247"/>
                    <a:pt x="0" y="1246"/>
                  </a:cubicBezTo>
                  <a:moveTo>
                    <a:pt x="2007" y="0"/>
                  </a:moveTo>
                  <a:cubicBezTo>
                    <a:pt x="2007" y="0"/>
                    <a:pt x="2007" y="0"/>
                    <a:pt x="2007" y="0"/>
                  </a:cubicBezTo>
                  <a:cubicBezTo>
                    <a:pt x="2007" y="0"/>
                    <a:pt x="2007" y="0"/>
                    <a:pt x="2007" y="0"/>
                  </a:cubicBezTo>
                  <a:cubicBezTo>
                    <a:pt x="2007" y="0"/>
                    <a:pt x="2007" y="0"/>
                    <a:pt x="2007" y="0"/>
                  </a:cubicBezTo>
                  <a:cubicBezTo>
                    <a:pt x="2007" y="0"/>
                    <a:pt x="2007" y="0"/>
                    <a:pt x="2007" y="0"/>
                  </a:cubicBezTo>
                  <a:cubicBezTo>
                    <a:pt x="2018" y="17"/>
                    <a:pt x="2028" y="34"/>
                    <a:pt x="2037" y="51"/>
                  </a:cubicBezTo>
                  <a:cubicBezTo>
                    <a:pt x="2065" y="102"/>
                    <a:pt x="2089" y="154"/>
                    <a:pt x="2109" y="207"/>
                  </a:cubicBezTo>
                  <a:cubicBezTo>
                    <a:pt x="2127" y="254"/>
                    <a:pt x="2142" y="301"/>
                    <a:pt x="2153" y="349"/>
                  </a:cubicBezTo>
                  <a:cubicBezTo>
                    <a:pt x="2169" y="414"/>
                    <a:pt x="2178" y="480"/>
                    <a:pt x="2183" y="546"/>
                  </a:cubicBezTo>
                  <a:cubicBezTo>
                    <a:pt x="2184" y="571"/>
                    <a:pt x="2185" y="596"/>
                    <a:pt x="2185" y="622"/>
                  </a:cubicBezTo>
                  <a:cubicBezTo>
                    <a:pt x="2185" y="409"/>
                    <a:pt x="2128" y="194"/>
                    <a:pt x="2007" y="0"/>
                  </a:cubicBezTo>
                </a:path>
              </a:pathLst>
            </a:custGeom>
            <a:solidFill>
              <a:srgbClr val="2F57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5" name="îśļïdè">
              <a:extLst>
                <a:ext uri="{FF2B5EF4-FFF2-40B4-BE49-F238E27FC236}">
                  <a16:creationId xmlns:a16="http://schemas.microsoft.com/office/drawing/2014/main" id="{44112E33-5D38-4E59-A7F2-4D8AA3FCD16E}"/>
                </a:ext>
              </a:extLst>
            </p:cNvPr>
            <p:cNvSpPr/>
            <p:nvPr/>
          </p:nvSpPr>
          <p:spPr bwMode="auto">
            <a:xfrm>
              <a:off x="4791076" y="2701925"/>
              <a:ext cx="842963" cy="604837"/>
            </a:xfrm>
            <a:custGeom>
              <a:gdLst>
                <a:gd name="T0" fmla="*/ 69 w 1272"/>
                <a:gd name="T1" fmla="*/ 909 h 914"/>
                <a:gd name="T2" fmla="*/ 4 w 1272"/>
                <a:gd name="T3" fmla="*/ 823 h 914"/>
                <a:gd name="T4" fmla="*/ 356 w 1272"/>
                <a:gd name="T5" fmla="*/ 268 h 914"/>
                <a:gd name="T6" fmla="*/ 1214 w 1272"/>
                <a:gd name="T7" fmla="*/ 183 h 914"/>
                <a:gd name="T8" fmla="*/ 1254 w 1272"/>
                <a:gd name="T9" fmla="*/ 287 h 914"/>
                <a:gd name="T10" fmla="*/ 1151 w 1272"/>
                <a:gd name="T11" fmla="*/ 327 h 914"/>
                <a:gd name="T12" fmla="*/ 439 w 1272"/>
                <a:gd name="T13" fmla="*/ 402 h 914"/>
                <a:gd name="T14" fmla="*/ 160 w 1272"/>
                <a:gd name="T15" fmla="*/ 840 h 914"/>
                <a:gd name="T16" fmla="*/ 74 w 1272"/>
                <a:gd name="T17" fmla="*/ 910 h 914"/>
                <a:gd name="T18" fmla="*/ 69 w 1272"/>
                <a:gd name="T19" fmla="*/ 909 h 9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2" h="914">
                  <a:moveTo>
                    <a:pt x="69" y="909"/>
                  </a:moveTo>
                  <a:cubicBezTo>
                    <a:pt x="28" y="902"/>
                    <a:pt x="0" y="865"/>
                    <a:pt x="4" y="823"/>
                  </a:cubicBezTo>
                  <a:cubicBezTo>
                    <a:pt x="6" y="809"/>
                    <a:pt x="46" y="462"/>
                    <a:pt x="356" y="268"/>
                  </a:cubicBezTo>
                  <a:cubicBezTo>
                    <a:pt x="788" y="0"/>
                    <a:pt x="1197" y="176"/>
                    <a:pt x="1214" y="183"/>
                  </a:cubicBezTo>
                  <a:cubicBezTo>
                    <a:pt x="1254" y="201"/>
                    <a:pt x="1272" y="247"/>
                    <a:pt x="1254" y="287"/>
                  </a:cubicBezTo>
                  <a:cubicBezTo>
                    <a:pt x="1237" y="327"/>
                    <a:pt x="1191" y="345"/>
                    <a:pt x="1151" y="327"/>
                  </a:cubicBezTo>
                  <a:cubicBezTo>
                    <a:pt x="1137" y="321"/>
                    <a:pt x="798" y="178"/>
                    <a:pt x="439" y="402"/>
                  </a:cubicBezTo>
                  <a:cubicBezTo>
                    <a:pt x="193" y="555"/>
                    <a:pt x="161" y="837"/>
                    <a:pt x="160" y="840"/>
                  </a:cubicBezTo>
                  <a:cubicBezTo>
                    <a:pt x="156" y="883"/>
                    <a:pt x="117" y="914"/>
                    <a:pt x="74" y="910"/>
                  </a:cubicBezTo>
                  <a:cubicBezTo>
                    <a:pt x="72" y="910"/>
                    <a:pt x="71" y="909"/>
                    <a:pt x="69" y="90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6" name="îśḻiḍê">
              <a:extLst>
                <a:ext uri="{FF2B5EF4-FFF2-40B4-BE49-F238E27FC236}">
                  <a16:creationId xmlns:a16="http://schemas.microsoft.com/office/drawing/2014/main" id="{DECBAA6F-77E3-41FD-BAF0-C52C40251B00}"/>
                </a:ext>
              </a:extLst>
            </p:cNvPr>
            <p:cNvSpPr/>
            <p:nvPr/>
          </p:nvSpPr>
          <p:spPr bwMode="auto">
            <a:xfrm>
              <a:off x="4540251" y="2571750"/>
              <a:ext cx="1741488" cy="1741487"/>
            </a:xfrm>
            <a:custGeom>
              <a:gdLst>
                <a:gd name="T0" fmla="*/ 1114 w 2631"/>
                <a:gd name="T1" fmla="*/ 2520 h 2631"/>
                <a:gd name="T2" fmla="*/ 112 w 2631"/>
                <a:gd name="T3" fmla="*/ 1114 h 2631"/>
                <a:gd name="T4" fmla="*/ 1517 w 2631"/>
                <a:gd name="T5" fmla="*/ 111 h 2631"/>
                <a:gd name="T6" fmla="*/ 2520 w 2631"/>
                <a:gd name="T7" fmla="*/ 1517 h 2631"/>
                <a:gd name="T8" fmla="*/ 1114 w 2631"/>
                <a:gd name="T9" fmla="*/ 2520 h 2631"/>
                <a:gd name="T10" fmla="*/ 1508 w 2631"/>
                <a:gd name="T11" fmla="*/ 168 h 2631"/>
                <a:gd name="T12" fmla="*/ 168 w 2631"/>
                <a:gd name="T13" fmla="*/ 1123 h 2631"/>
                <a:gd name="T14" fmla="*/ 1124 w 2631"/>
                <a:gd name="T15" fmla="*/ 2464 h 2631"/>
                <a:gd name="T16" fmla="*/ 2464 w 2631"/>
                <a:gd name="T17" fmla="*/ 1508 h 2631"/>
                <a:gd name="T18" fmla="*/ 1508 w 2631"/>
                <a:gd name="T19" fmla="*/ 168 h 26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31" h="2631">
                  <a:moveTo>
                    <a:pt x="1114" y="2520"/>
                  </a:moveTo>
                  <a:cubicBezTo>
                    <a:pt x="450" y="2409"/>
                    <a:pt x="0" y="1778"/>
                    <a:pt x="112" y="1114"/>
                  </a:cubicBezTo>
                  <a:cubicBezTo>
                    <a:pt x="223" y="450"/>
                    <a:pt x="853" y="0"/>
                    <a:pt x="1517" y="111"/>
                  </a:cubicBezTo>
                  <a:cubicBezTo>
                    <a:pt x="2181" y="222"/>
                    <a:pt x="2631" y="853"/>
                    <a:pt x="2520" y="1517"/>
                  </a:cubicBezTo>
                  <a:cubicBezTo>
                    <a:pt x="2409" y="2181"/>
                    <a:pt x="1778" y="2631"/>
                    <a:pt x="1114" y="2520"/>
                  </a:cubicBezTo>
                  <a:close/>
                  <a:moveTo>
                    <a:pt x="1508" y="168"/>
                  </a:moveTo>
                  <a:cubicBezTo>
                    <a:pt x="875" y="62"/>
                    <a:pt x="274" y="491"/>
                    <a:pt x="168" y="1123"/>
                  </a:cubicBezTo>
                  <a:cubicBezTo>
                    <a:pt x="62" y="1756"/>
                    <a:pt x="491" y="2358"/>
                    <a:pt x="1124" y="2464"/>
                  </a:cubicBezTo>
                  <a:cubicBezTo>
                    <a:pt x="1757" y="2570"/>
                    <a:pt x="2358" y="2141"/>
                    <a:pt x="2464" y="1508"/>
                  </a:cubicBezTo>
                  <a:cubicBezTo>
                    <a:pt x="2569" y="875"/>
                    <a:pt x="2141" y="274"/>
                    <a:pt x="1508" y="168"/>
                  </a:cubicBezTo>
                  <a:close/>
                </a:path>
              </a:pathLst>
            </a:custGeom>
            <a:solidFill>
              <a:srgbClr val="09383C"/>
            </a:solidFill>
            <a:ln w="9525">
              <a:solidFill>
                <a:srgbClr val="000000"/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67" name="îṧļîḓè">
              <a:extLst>
                <a:ext uri="{FF2B5EF4-FFF2-40B4-BE49-F238E27FC236}">
                  <a16:creationId xmlns:a16="http://schemas.microsoft.com/office/drawing/2014/main" id="{ECB0DDE5-20F8-485E-99F5-CECDC61708B2}"/>
                </a:ext>
              </a:extLst>
            </p:cNvPr>
            <p:cNvSpPr/>
            <p:nvPr/>
          </p:nvSpPr>
          <p:spPr bwMode="auto">
            <a:xfrm>
              <a:off x="3043238" y="3922713"/>
              <a:ext cx="1382713" cy="1054100"/>
            </a:xfrm>
            <a:custGeom>
              <a:gdLst>
                <a:gd name="T0" fmla="*/ 99 w 2087"/>
                <a:gd name="T1" fmla="*/ 1377 h 1594"/>
                <a:gd name="T2" fmla="*/ 190 w 2087"/>
                <a:gd name="T3" fmla="*/ 920 h 1594"/>
                <a:gd name="T4" fmla="*/ 1539 w 2087"/>
                <a:gd name="T5" fmla="*/ 92 h 1594"/>
                <a:gd name="T6" fmla="*/ 1988 w 2087"/>
                <a:gd name="T7" fmla="*/ 218 h 1594"/>
                <a:gd name="T8" fmla="*/ 1897 w 2087"/>
                <a:gd name="T9" fmla="*/ 675 h 1594"/>
                <a:gd name="T10" fmla="*/ 547 w 2087"/>
                <a:gd name="T11" fmla="*/ 1503 h 1594"/>
                <a:gd name="T12" fmla="*/ 99 w 2087"/>
                <a:gd name="T13" fmla="*/ 1377 h 15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87" h="1594">
                  <a:moveTo>
                    <a:pt x="99" y="1377"/>
                  </a:moveTo>
                  <a:cubicBezTo>
                    <a:pt x="0" y="1216"/>
                    <a:pt x="41" y="1011"/>
                    <a:pt x="190" y="920"/>
                  </a:cubicBezTo>
                  <a:cubicBezTo>
                    <a:pt x="1539" y="92"/>
                    <a:pt x="1539" y="92"/>
                    <a:pt x="1539" y="92"/>
                  </a:cubicBezTo>
                  <a:cubicBezTo>
                    <a:pt x="1688" y="0"/>
                    <a:pt x="1889" y="57"/>
                    <a:pt x="1988" y="218"/>
                  </a:cubicBezTo>
                  <a:cubicBezTo>
                    <a:pt x="2087" y="379"/>
                    <a:pt x="2046" y="584"/>
                    <a:pt x="1897" y="675"/>
                  </a:cubicBezTo>
                  <a:cubicBezTo>
                    <a:pt x="547" y="1503"/>
                    <a:pt x="547" y="1503"/>
                    <a:pt x="547" y="1503"/>
                  </a:cubicBezTo>
                  <a:cubicBezTo>
                    <a:pt x="399" y="1594"/>
                    <a:pt x="198" y="1538"/>
                    <a:pt x="99" y="1377"/>
                  </a:cubicBezTo>
                  <a:close/>
                </a:path>
              </a:pathLst>
            </a:custGeom>
            <a:solidFill>
              <a:srgbClr val="188D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780292855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: 圆角 4">
            <a:extLst>
              <a:ext uri="{FF2B5EF4-FFF2-40B4-BE49-F238E27FC236}">
                <a16:creationId xmlns:a16="http://schemas.microsoft.com/office/drawing/2014/main" id="{BB520E70-9544-434D-A764-FBEEFB4AC4EE}"/>
              </a:ext>
            </a:extLst>
          </p:cNvPr>
          <p:cNvSpPr/>
          <p:nvPr/>
        </p:nvSpPr>
        <p:spPr>
          <a:xfrm>
            <a:off x="1127448" y="800708"/>
            <a:ext cx="9937104" cy="5256584"/>
          </a:xfrm>
          <a:prstGeom prst="roundRect">
            <a:avLst>
              <a:gd name="adj" fmla="val 5898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3392" y="2691593"/>
            <a:ext cx="11253985" cy="125037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altLang="en-US" sz="5000">
                <a:latin typeface="+mn-lt"/>
                <a:ea typeface="+mn-ea"/>
                <a:cs typeface="+mn-ea"/>
                <a:sym typeface="+mn-lt"/>
              </a:rPr>
              <a:t>第一节  角度测量原理</a:t>
            </a:r>
          </a:p>
        </p:txBody>
      </p:sp>
      <p:grpSp>
        <p:nvGrpSpPr>
          <p:cNvPr id="771" name="组合 770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219E8784-195B-450D-A5DE-98C2CD037E4C}"/>
              </a:ext>
            </a:extLst>
          </p:cNvPr>
          <p:cNvGrpSpPr/>
          <p:nvPr/>
        </p:nvGrpSpPr>
        <p:grpSpPr>
          <a:xfrm>
            <a:off x="8616280" y="4365104"/>
            <a:ext cx="2194239" cy="2141882"/>
            <a:chOff x="3582988" y="1160463"/>
            <a:chExt cx="4652962" cy="4540250"/>
          </a:xfrm>
        </p:grpSpPr>
        <p:sp>
          <p:nvSpPr>
            <p:cNvPr id="772" name="iSľíḑè">
              <a:extLst>
                <a:ext uri="{FF2B5EF4-FFF2-40B4-BE49-F238E27FC236}">
                  <a16:creationId xmlns:a16="http://schemas.microsoft.com/office/drawing/2014/main" id="{864021DC-EB2A-4481-A28C-20C4C22A224D}"/>
                </a:ext>
              </a:extLst>
            </p:cNvPr>
            <p:cNvSpPr/>
            <p:nvPr/>
          </p:nvSpPr>
          <p:spPr bwMode="auto">
            <a:xfrm>
              <a:off x="4227513" y="1706563"/>
              <a:ext cx="2582862" cy="3473450"/>
            </a:xfrm>
            <a:custGeom>
              <a:gdLst>
                <a:gd name="T0" fmla="*/ 846 w 846"/>
                <a:gd name="T1" fmla="*/ 27 h 1139"/>
                <a:gd name="T2" fmla="*/ 846 w 846"/>
                <a:gd name="T3" fmla="*/ 1139 h 1139"/>
                <a:gd name="T4" fmla="*/ 0 w 846"/>
                <a:gd name="T5" fmla="*/ 1139 h 1139"/>
                <a:gd name="T6" fmla="*/ 0 w 846"/>
                <a:gd name="T7" fmla="*/ 27 h 1139"/>
                <a:gd name="T8" fmla="*/ 27 w 846"/>
                <a:gd name="T9" fmla="*/ 0 h 1139"/>
                <a:gd name="T10" fmla="*/ 819 w 846"/>
                <a:gd name="T11" fmla="*/ 0 h 1139"/>
                <a:gd name="T12" fmla="*/ 846 w 846"/>
                <a:gd name="T13" fmla="*/ 27 h 11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5" h="1139">
                  <a:moveTo>
                    <a:pt x="846" y="27"/>
                  </a:moveTo>
                  <a:cubicBezTo>
                    <a:pt x="846" y="1139"/>
                    <a:pt x="846" y="1139"/>
                    <a:pt x="846" y="1139"/>
                  </a:cubicBezTo>
                  <a:cubicBezTo>
                    <a:pt x="0" y="1139"/>
                    <a:pt x="0" y="1139"/>
                    <a:pt x="0" y="1139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819" y="0"/>
                    <a:pt x="819" y="0"/>
                    <a:pt x="819" y="0"/>
                  </a:cubicBezTo>
                  <a:cubicBezTo>
                    <a:pt x="834" y="0"/>
                    <a:pt x="846" y="12"/>
                    <a:pt x="846" y="27"/>
                  </a:cubicBezTo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3" name="ïṩḷîḑê">
              <a:extLst>
                <a:ext uri="{FF2B5EF4-FFF2-40B4-BE49-F238E27FC236}">
                  <a16:creationId xmlns:a16="http://schemas.microsoft.com/office/drawing/2014/main" id="{76501EA4-A2AD-4229-8F1D-F249864A80A2}"/>
                </a:ext>
              </a:extLst>
            </p:cNvPr>
            <p:cNvSpPr/>
            <p:nvPr/>
          </p:nvSpPr>
          <p:spPr bwMode="auto">
            <a:xfrm>
              <a:off x="4386263" y="2124076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4" name="ïśļïḑé">
              <a:extLst>
                <a:ext uri="{FF2B5EF4-FFF2-40B4-BE49-F238E27FC236}">
                  <a16:creationId xmlns:a16="http://schemas.microsoft.com/office/drawing/2014/main" id="{73A3F457-33DC-47E8-9B54-ED0390700CC2}"/>
                </a:ext>
              </a:extLst>
            </p:cNvPr>
            <p:cNvSpPr/>
            <p:nvPr/>
          </p:nvSpPr>
          <p:spPr bwMode="auto">
            <a:xfrm>
              <a:off x="4541838" y="2173288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5" name="ïṣľïďé">
              <a:extLst>
                <a:ext uri="{FF2B5EF4-FFF2-40B4-BE49-F238E27FC236}">
                  <a16:creationId xmlns:a16="http://schemas.microsoft.com/office/drawing/2014/main" id="{49EB268F-CCC4-4254-9E6A-6A46EB2C5723}"/>
                </a:ext>
              </a:extLst>
            </p:cNvPr>
            <p:cNvSpPr/>
            <p:nvPr/>
          </p:nvSpPr>
          <p:spPr bwMode="auto">
            <a:xfrm>
              <a:off x="4872038" y="2181226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6" name="iśḻïďé">
              <a:extLst>
                <a:ext uri="{FF2B5EF4-FFF2-40B4-BE49-F238E27FC236}">
                  <a16:creationId xmlns:a16="http://schemas.microsoft.com/office/drawing/2014/main" id="{56A0860D-2674-4A22-8CC2-480696280B92}"/>
                </a:ext>
              </a:extLst>
            </p:cNvPr>
            <p:cNvSpPr/>
            <p:nvPr/>
          </p:nvSpPr>
          <p:spPr bwMode="auto">
            <a:xfrm>
              <a:off x="4872038" y="2273301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7" name="iṧḻíḍê">
              <a:extLst>
                <a:ext uri="{FF2B5EF4-FFF2-40B4-BE49-F238E27FC236}">
                  <a16:creationId xmlns:a16="http://schemas.microsoft.com/office/drawing/2014/main" id="{7EE66128-E6D6-4089-AE2D-7AD5D66DF509}"/>
                </a:ext>
              </a:extLst>
            </p:cNvPr>
            <p:cNvSpPr/>
            <p:nvPr/>
          </p:nvSpPr>
          <p:spPr bwMode="auto">
            <a:xfrm>
              <a:off x="4872038" y="2362201"/>
              <a:ext cx="1168400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8" name="îṥliḓé">
              <a:extLst>
                <a:ext uri="{FF2B5EF4-FFF2-40B4-BE49-F238E27FC236}">
                  <a16:creationId xmlns:a16="http://schemas.microsoft.com/office/drawing/2014/main" id="{41513080-D60E-4BF4-802B-4A29E9BD4EB7}"/>
                </a:ext>
              </a:extLst>
            </p:cNvPr>
            <p:cNvSpPr/>
            <p:nvPr/>
          </p:nvSpPr>
          <p:spPr bwMode="auto">
            <a:xfrm>
              <a:off x="4386263" y="3097213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9" name="íṡļïḓe">
              <a:extLst>
                <a:ext uri="{FF2B5EF4-FFF2-40B4-BE49-F238E27FC236}">
                  <a16:creationId xmlns:a16="http://schemas.microsoft.com/office/drawing/2014/main" id="{1D5031F8-863F-4A5E-8BC3-26F38326D8CC}"/>
                </a:ext>
              </a:extLst>
            </p:cNvPr>
            <p:cNvSpPr/>
            <p:nvPr/>
          </p:nvSpPr>
          <p:spPr bwMode="auto">
            <a:xfrm>
              <a:off x="4541838" y="3144838"/>
              <a:ext cx="250825" cy="250825"/>
            </a:xfrm>
            <a:custGeom>
              <a:gdLst>
                <a:gd name="T0" fmla="*/ 158 w 158"/>
                <a:gd name="T1" fmla="*/ 158 h 158"/>
                <a:gd name="T2" fmla="*/ 0 w 158"/>
                <a:gd name="T3" fmla="*/ 158 h 158"/>
                <a:gd name="T4" fmla="*/ 0 w 158"/>
                <a:gd name="T5" fmla="*/ 0 h 158"/>
                <a:gd name="T6" fmla="*/ 158 w 158"/>
                <a:gd name="T7" fmla="*/ 0 h 158"/>
                <a:gd name="T8" fmla="*/ 158 w 158"/>
                <a:gd name="T9" fmla="*/ 158 h 158"/>
                <a:gd name="T10" fmla="*/ 11 w 158"/>
                <a:gd name="T11" fmla="*/ 144 h 158"/>
                <a:gd name="T12" fmla="*/ 144 w 158"/>
                <a:gd name="T13" fmla="*/ 144 h 158"/>
                <a:gd name="T14" fmla="*/ 144 w 158"/>
                <a:gd name="T15" fmla="*/ 12 h 158"/>
                <a:gd name="T16" fmla="*/ 11 w 158"/>
                <a:gd name="T17" fmla="*/ 12 h 158"/>
                <a:gd name="T18" fmla="*/ 11 w 158"/>
                <a:gd name="T19" fmla="*/ 144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8">
                  <a:moveTo>
                    <a:pt x="158" y="158"/>
                  </a:moveTo>
                  <a:lnTo>
                    <a:pt x="0" y="158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8"/>
                  </a:lnTo>
                  <a:close/>
                  <a:moveTo>
                    <a:pt x="11" y="144"/>
                  </a:moveTo>
                  <a:lnTo>
                    <a:pt x="144" y="144"/>
                  </a:lnTo>
                  <a:lnTo>
                    <a:pt x="144" y="12"/>
                  </a:lnTo>
                  <a:lnTo>
                    <a:pt x="11" y="12"/>
                  </a:lnTo>
                  <a:lnTo>
                    <a:pt x="11" y="144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0" name="îśḷîde">
              <a:extLst>
                <a:ext uri="{FF2B5EF4-FFF2-40B4-BE49-F238E27FC236}">
                  <a16:creationId xmlns:a16="http://schemas.microsoft.com/office/drawing/2014/main" id="{63ABB444-D6AD-474F-862A-7A36A063791D}"/>
                </a:ext>
              </a:extLst>
            </p:cNvPr>
            <p:cNvSpPr/>
            <p:nvPr/>
          </p:nvSpPr>
          <p:spPr bwMode="auto">
            <a:xfrm>
              <a:off x="4872038" y="3154363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1" name="ís1ïḋè">
              <a:extLst>
                <a:ext uri="{FF2B5EF4-FFF2-40B4-BE49-F238E27FC236}">
                  <a16:creationId xmlns:a16="http://schemas.microsoft.com/office/drawing/2014/main" id="{CAF5292B-16A0-4CAE-A5DF-9E9EA45DDA0B}"/>
                </a:ext>
              </a:extLst>
            </p:cNvPr>
            <p:cNvSpPr/>
            <p:nvPr/>
          </p:nvSpPr>
          <p:spPr bwMode="auto">
            <a:xfrm>
              <a:off x="4872038" y="3246438"/>
              <a:ext cx="1317625" cy="49213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2" name="îsľiḍê">
              <a:extLst>
                <a:ext uri="{FF2B5EF4-FFF2-40B4-BE49-F238E27FC236}">
                  <a16:creationId xmlns:a16="http://schemas.microsoft.com/office/drawing/2014/main" id="{529A45C5-7DF6-4552-9ECB-FDE4C50EE801}"/>
                </a:ext>
              </a:extLst>
            </p:cNvPr>
            <p:cNvSpPr/>
            <p:nvPr/>
          </p:nvSpPr>
          <p:spPr bwMode="auto">
            <a:xfrm>
              <a:off x="4872038" y="3335338"/>
              <a:ext cx="1168400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3" name="ïṥḻîḍe">
              <a:extLst>
                <a:ext uri="{FF2B5EF4-FFF2-40B4-BE49-F238E27FC236}">
                  <a16:creationId xmlns:a16="http://schemas.microsoft.com/office/drawing/2014/main" id="{F256C477-C76A-4E22-9216-C62B8875331D}"/>
                </a:ext>
              </a:extLst>
            </p:cNvPr>
            <p:cNvSpPr/>
            <p:nvPr/>
          </p:nvSpPr>
          <p:spPr bwMode="auto">
            <a:xfrm>
              <a:off x="4386263" y="4529138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4" name="íṧḻïḑé">
              <a:extLst>
                <a:ext uri="{FF2B5EF4-FFF2-40B4-BE49-F238E27FC236}">
                  <a16:creationId xmlns:a16="http://schemas.microsoft.com/office/drawing/2014/main" id="{ED040EB6-36FD-400D-99D0-B854FF771D87}"/>
                </a:ext>
              </a:extLst>
            </p:cNvPr>
            <p:cNvSpPr/>
            <p:nvPr/>
          </p:nvSpPr>
          <p:spPr bwMode="auto">
            <a:xfrm>
              <a:off x="4541838" y="4578351"/>
              <a:ext cx="250825" cy="254000"/>
            </a:xfrm>
            <a:custGeom>
              <a:gdLst>
                <a:gd name="T0" fmla="*/ 158 w 158"/>
                <a:gd name="T1" fmla="*/ 160 h 160"/>
                <a:gd name="T2" fmla="*/ 0 w 158"/>
                <a:gd name="T3" fmla="*/ 160 h 160"/>
                <a:gd name="T4" fmla="*/ 0 w 158"/>
                <a:gd name="T5" fmla="*/ 0 h 160"/>
                <a:gd name="T6" fmla="*/ 158 w 158"/>
                <a:gd name="T7" fmla="*/ 0 h 160"/>
                <a:gd name="T8" fmla="*/ 158 w 158"/>
                <a:gd name="T9" fmla="*/ 160 h 160"/>
                <a:gd name="T10" fmla="*/ 11 w 158"/>
                <a:gd name="T11" fmla="*/ 146 h 160"/>
                <a:gd name="T12" fmla="*/ 144 w 158"/>
                <a:gd name="T13" fmla="*/ 146 h 160"/>
                <a:gd name="T14" fmla="*/ 144 w 158"/>
                <a:gd name="T15" fmla="*/ 14 h 160"/>
                <a:gd name="T16" fmla="*/ 11 w 158"/>
                <a:gd name="T17" fmla="*/ 14 h 160"/>
                <a:gd name="T18" fmla="*/ 11 w 158"/>
                <a:gd name="T19" fmla="*/ 146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60">
                  <a:moveTo>
                    <a:pt x="158" y="160"/>
                  </a:moveTo>
                  <a:lnTo>
                    <a:pt x="0" y="160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60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4"/>
                  </a:lnTo>
                  <a:lnTo>
                    <a:pt x="11" y="14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5" name="isļïḋé">
              <a:extLst>
                <a:ext uri="{FF2B5EF4-FFF2-40B4-BE49-F238E27FC236}">
                  <a16:creationId xmlns:a16="http://schemas.microsoft.com/office/drawing/2014/main" id="{D6FA144F-DF0D-4254-8E45-162DD1743DA3}"/>
                </a:ext>
              </a:extLst>
            </p:cNvPr>
            <p:cNvSpPr/>
            <p:nvPr/>
          </p:nvSpPr>
          <p:spPr bwMode="auto">
            <a:xfrm>
              <a:off x="4872038" y="4587876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6" name="ïṩḷïḋe">
              <a:extLst>
                <a:ext uri="{FF2B5EF4-FFF2-40B4-BE49-F238E27FC236}">
                  <a16:creationId xmlns:a16="http://schemas.microsoft.com/office/drawing/2014/main" id="{F3BC8840-CAF9-4639-84EF-65D02EDD0899}"/>
                </a:ext>
              </a:extLst>
            </p:cNvPr>
            <p:cNvSpPr/>
            <p:nvPr/>
          </p:nvSpPr>
          <p:spPr bwMode="auto">
            <a:xfrm>
              <a:off x="4872038" y="4679951"/>
              <a:ext cx="1317625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7" name="ïṧlïḑé">
              <a:extLst>
                <a:ext uri="{FF2B5EF4-FFF2-40B4-BE49-F238E27FC236}">
                  <a16:creationId xmlns:a16="http://schemas.microsoft.com/office/drawing/2014/main" id="{026C8B9C-F02C-44AB-BA0B-B998171B5329}"/>
                </a:ext>
              </a:extLst>
            </p:cNvPr>
            <p:cNvSpPr/>
            <p:nvPr/>
          </p:nvSpPr>
          <p:spPr bwMode="auto">
            <a:xfrm>
              <a:off x="4872038" y="4767263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8" name="i$ḻîďe">
              <a:extLst>
                <a:ext uri="{FF2B5EF4-FFF2-40B4-BE49-F238E27FC236}">
                  <a16:creationId xmlns:a16="http://schemas.microsoft.com/office/drawing/2014/main" id="{18B8ECF7-6BCE-442A-A9ED-42F73802463E}"/>
                </a:ext>
              </a:extLst>
            </p:cNvPr>
            <p:cNvSpPr/>
            <p:nvPr/>
          </p:nvSpPr>
          <p:spPr bwMode="auto">
            <a:xfrm>
              <a:off x="4386263" y="3575051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9" name="išḻîḍe">
              <a:extLst>
                <a:ext uri="{FF2B5EF4-FFF2-40B4-BE49-F238E27FC236}">
                  <a16:creationId xmlns:a16="http://schemas.microsoft.com/office/drawing/2014/main" id="{7622CEF7-5467-4B92-9CE0-50DC61019689}"/>
                </a:ext>
              </a:extLst>
            </p:cNvPr>
            <p:cNvSpPr/>
            <p:nvPr/>
          </p:nvSpPr>
          <p:spPr bwMode="auto">
            <a:xfrm>
              <a:off x="4386263" y="3575051"/>
              <a:ext cx="2265362" cy="347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0" name="iṩļíḓe">
              <a:extLst>
                <a:ext uri="{FF2B5EF4-FFF2-40B4-BE49-F238E27FC236}">
                  <a16:creationId xmlns:a16="http://schemas.microsoft.com/office/drawing/2014/main" id="{FB77F11E-9A20-415A-8D51-AD4667B048B3}"/>
                </a:ext>
              </a:extLst>
            </p:cNvPr>
            <p:cNvSpPr/>
            <p:nvPr/>
          </p:nvSpPr>
          <p:spPr bwMode="auto">
            <a:xfrm>
              <a:off x="4541838" y="3621088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4 h 159"/>
                <a:gd name="T16" fmla="*/ 11 w 158"/>
                <a:gd name="T17" fmla="*/ 14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4"/>
                  </a:lnTo>
                  <a:lnTo>
                    <a:pt x="11" y="14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1" name="îŝḻïḋê">
              <a:extLst>
                <a:ext uri="{FF2B5EF4-FFF2-40B4-BE49-F238E27FC236}">
                  <a16:creationId xmlns:a16="http://schemas.microsoft.com/office/drawing/2014/main" id="{30CC3719-44D7-44AB-9274-99C17772A2E6}"/>
                </a:ext>
              </a:extLst>
            </p:cNvPr>
            <p:cNvSpPr/>
            <p:nvPr/>
          </p:nvSpPr>
          <p:spPr bwMode="auto">
            <a:xfrm>
              <a:off x="4872038" y="3633788"/>
              <a:ext cx="1601787" cy="47625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2" name="ïSľîďé">
              <a:extLst>
                <a:ext uri="{FF2B5EF4-FFF2-40B4-BE49-F238E27FC236}">
                  <a16:creationId xmlns:a16="http://schemas.microsoft.com/office/drawing/2014/main" id="{2D225E6E-0296-47AB-9B94-D58AD6D080C1}"/>
                </a:ext>
              </a:extLst>
            </p:cNvPr>
            <p:cNvSpPr/>
            <p:nvPr/>
          </p:nvSpPr>
          <p:spPr bwMode="auto">
            <a:xfrm>
              <a:off x="4872038" y="3721101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3" name="ïṡ1íḑè">
              <a:extLst>
                <a:ext uri="{FF2B5EF4-FFF2-40B4-BE49-F238E27FC236}">
                  <a16:creationId xmlns:a16="http://schemas.microsoft.com/office/drawing/2014/main" id="{5D8F4FFA-3A28-4570-AAE8-FF02CA11DECA}"/>
                </a:ext>
              </a:extLst>
            </p:cNvPr>
            <p:cNvSpPr/>
            <p:nvPr/>
          </p:nvSpPr>
          <p:spPr bwMode="auto">
            <a:xfrm>
              <a:off x="4872038" y="3813176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4" name="îṡ1íḓè">
              <a:extLst>
                <a:ext uri="{FF2B5EF4-FFF2-40B4-BE49-F238E27FC236}">
                  <a16:creationId xmlns:a16="http://schemas.microsoft.com/office/drawing/2014/main" id="{08782467-EE0E-44B8-8031-E839C70E643A}"/>
                </a:ext>
              </a:extLst>
            </p:cNvPr>
            <p:cNvSpPr/>
            <p:nvPr/>
          </p:nvSpPr>
          <p:spPr bwMode="auto">
            <a:xfrm>
              <a:off x="4386263" y="4054476"/>
              <a:ext cx="2265362" cy="344488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5" name="ïṡ1îḓé">
              <a:extLst>
                <a:ext uri="{FF2B5EF4-FFF2-40B4-BE49-F238E27FC236}">
                  <a16:creationId xmlns:a16="http://schemas.microsoft.com/office/drawing/2014/main" id="{F8FFA7C2-7B69-4AEE-8E86-09AAD97524F8}"/>
                </a:ext>
              </a:extLst>
            </p:cNvPr>
            <p:cNvSpPr/>
            <p:nvPr/>
          </p:nvSpPr>
          <p:spPr bwMode="auto">
            <a:xfrm>
              <a:off x="4386263" y="4054476"/>
              <a:ext cx="2265362" cy="344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6" name="îṡ1iḋê">
              <a:extLst>
                <a:ext uri="{FF2B5EF4-FFF2-40B4-BE49-F238E27FC236}">
                  <a16:creationId xmlns:a16="http://schemas.microsoft.com/office/drawing/2014/main" id="{4C515F63-8525-414C-B012-60B5DB2D30E7}"/>
                </a:ext>
              </a:extLst>
            </p:cNvPr>
            <p:cNvSpPr/>
            <p:nvPr/>
          </p:nvSpPr>
          <p:spPr bwMode="auto">
            <a:xfrm>
              <a:off x="4541838" y="4100513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7" name="îṡḻiḓê">
              <a:extLst>
                <a:ext uri="{FF2B5EF4-FFF2-40B4-BE49-F238E27FC236}">
                  <a16:creationId xmlns:a16="http://schemas.microsoft.com/office/drawing/2014/main" id="{3A1C640B-7160-4EFB-8597-F06019C5F286}"/>
                </a:ext>
              </a:extLst>
            </p:cNvPr>
            <p:cNvSpPr/>
            <p:nvPr/>
          </p:nvSpPr>
          <p:spPr bwMode="auto">
            <a:xfrm>
              <a:off x="4541838" y="4100513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8" name="ïṡ1íḓe">
              <a:extLst>
                <a:ext uri="{FF2B5EF4-FFF2-40B4-BE49-F238E27FC236}">
                  <a16:creationId xmlns:a16="http://schemas.microsoft.com/office/drawing/2014/main" id="{670650CA-CE8D-42E0-A920-DF0D839C119B}"/>
                </a:ext>
              </a:extLst>
            </p:cNvPr>
            <p:cNvSpPr/>
            <p:nvPr/>
          </p:nvSpPr>
          <p:spPr bwMode="auto">
            <a:xfrm>
              <a:off x="4872038" y="4108451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9" name="išḷíḓè">
              <a:extLst>
                <a:ext uri="{FF2B5EF4-FFF2-40B4-BE49-F238E27FC236}">
                  <a16:creationId xmlns:a16="http://schemas.microsoft.com/office/drawing/2014/main" id="{233ED493-B87A-4B9B-AF36-FE7F1D3983BA}"/>
                </a:ext>
              </a:extLst>
            </p:cNvPr>
            <p:cNvSpPr/>
            <p:nvPr/>
          </p:nvSpPr>
          <p:spPr bwMode="auto">
            <a:xfrm>
              <a:off x="4872038" y="4200526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0" name="ïśḻíďê">
              <a:extLst>
                <a:ext uri="{FF2B5EF4-FFF2-40B4-BE49-F238E27FC236}">
                  <a16:creationId xmlns:a16="http://schemas.microsoft.com/office/drawing/2014/main" id="{132C298A-0B85-49C6-B121-B5C1B3E2366E}"/>
                </a:ext>
              </a:extLst>
            </p:cNvPr>
            <p:cNvSpPr/>
            <p:nvPr/>
          </p:nvSpPr>
          <p:spPr bwMode="auto">
            <a:xfrm>
              <a:off x="4872038" y="4292601"/>
              <a:ext cx="1168400" cy="47625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1" name="ïṡľîdè">
              <a:extLst>
                <a:ext uri="{FF2B5EF4-FFF2-40B4-BE49-F238E27FC236}">
                  <a16:creationId xmlns:a16="http://schemas.microsoft.com/office/drawing/2014/main" id="{9D785E03-4DAE-4458-AEB7-AAD122B32E0C}"/>
                </a:ext>
              </a:extLst>
            </p:cNvPr>
            <p:cNvSpPr/>
            <p:nvPr/>
          </p:nvSpPr>
          <p:spPr bwMode="auto">
            <a:xfrm>
              <a:off x="4343400" y="2667001"/>
              <a:ext cx="2268537" cy="347663"/>
            </a:xfrm>
            <a:custGeom>
              <a:gdLst>
                <a:gd name="T0" fmla="*/ 27 w 1429"/>
                <a:gd name="T1" fmla="*/ 0 h 219"/>
                <a:gd name="T2" fmla="*/ 0 w 1429"/>
                <a:gd name="T3" fmla="*/ 0 h 219"/>
                <a:gd name="T4" fmla="*/ 0 w 1429"/>
                <a:gd name="T5" fmla="*/ 219 h 219"/>
                <a:gd name="T6" fmla="*/ 1429 w 1429"/>
                <a:gd name="T7" fmla="*/ 219 h 219"/>
                <a:gd name="T8" fmla="*/ 1429 w 1429"/>
                <a:gd name="T9" fmla="*/ 188 h 219"/>
                <a:gd name="T10" fmla="*/ 27 w 1429"/>
                <a:gd name="T11" fmla="*/ 188 h 219"/>
                <a:gd name="T12" fmla="*/ 27 w 1429"/>
                <a:gd name="T13" fmla="*/ 0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9" h="219">
                  <a:moveTo>
                    <a:pt x="27" y="0"/>
                  </a:moveTo>
                  <a:lnTo>
                    <a:pt x="0" y="0"/>
                  </a:lnTo>
                  <a:lnTo>
                    <a:pt x="0" y="219"/>
                  </a:lnTo>
                  <a:lnTo>
                    <a:pt x="1429" y="219"/>
                  </a:lnTo>
                  <a:lnTo>
                    <a:pt x="1429" y="188"/>
                  </a:lnTo>
                  <a:lnTo>
                    <a:pt x="27" y="18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DDE0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2" name="îṧ1íḑe">
              <a:extLst>
                <a:ext uri="{FF2B5EF4-FFF2-40B4-BE49-F238E27FC236}">
                  <a16:creationId xmlns:a16="http://schemas.microsoft.com/office/drawing/2014/main" id="{89449F59-5C61-45FF-922D-FB6B29E91417}"/>
                </a:ext>
              </a:extLst>
            </p:cNvPr>
            <p:cNvSpPr/>
            <p:nvPr/>
          </p:nvSpPr>
          <p:spPr bwMode="auto">
            <a:xfrm>
              <a:off x="4343400" y="2667001"/>
              <a:ext cx="2268537" cy="347663"/>
            </a:xfrm>
            <a:custGeom>
              <a:gdLst>
                <a:gd name="T0" fmla="*/ 27 w 1429"/>
                <a:gd name="T1" fmla="*/ 0 h 219"/>
                <a:gd name="T2" fmla="*/ 0 w 1429"/>
                <a:gd name="T3" fmla="*/ 0 h 219"/>
                <a:gd name="T4" fmla="*/ 0 w 1429"/>
                <a:gd name="T5" fmla="*/ 219 h 219"/>
                <a:gd name="T6" fmla="*/ 1429 w 1429"/>
                <a:gd name="T7" fmla="*/ 219 h 219"/>
                <a:gd name="T8" fmla="*/ 1429 w 1429"/>
                <a:gd name="T9" fmla="*/ 188 h 219"/>
                <a:gd name="T10" fmla="*/ 27 w 1429"/>
                <a:gd name="T11" fmla="*/ 188 h 219"/>
                <a:gd name="T12" fmla="*/ 27 w 1429"/>
                <a:gd name="T13" fmla="*/ 0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9" h="219">
                  <a:moveTo>
                    <a:pt x="27" y="0"/>
                  </a:moveTo>
                  <a:lnTo>
                    <a:pt x="0" y="0"/>
                  </a:lnTo>
                  <a:lnTo>
                    <a:pt x="0" y="219"/>
                  </a:lnTo>
                  <a:lnTo>
                    <a:pt x="1429" y="219"/>
                  </a:lnTo>
                  <a:lnTo>
                    <a:pt x="1429" y="188"/>
                  </a:lnTo>
                  <a:lnTo>
                    <a:pt x="27" y="188"/>
                  </a:lnTo>
                  <a:lnTo>
                    <a:pt x="27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3" name="íṥļíḑè">
              <a:extLst>
                <a:ext uri="{FF2B5EF4-FFF2-40B4-BE49-F238E27FC236}">
                  <a16:creationId xmlns:a16="http://schemas.microsoft.com/office/drawing/2014/main" id="{58922EF2-0F4D-4B7F-9645-BCC9076DF22F}"/>
                </a:ext>
              </a:extLst>
            </p:cNvPr>
            <p:cNvSpPr/>
            <p:nvPr/>
          </p:nvSpPr>
          <p:spPr bwMode="auto">
            <a:xfrm>
              <a:off x="4386263" y="2617788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4" name="íṥļiḍê">
              <a:extLst>
                <a:ext uri="{FF2B5EF4-FFF2-40B4-BE49-F238E27FC236}">
                  <a16:creationId xmlns:a16="http://schemas.microsoft.com/office/drawing/2014/main" id="{7B9323A9-6238-4BA1-ACBE-442CAB7E1F06}"/>
                </a:ext>
              </a:extLst>
            </p:cNvPr>
            <p:cNvSpPr/>
            <p:nvPr/>
          </p:nvSpPr>
          <p:spPr bwMode="auto">
            <a:xfrm>
              <a:off x="4386263" y="2617788"/>
              <a:ext cx="2265362" cy="347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5" name="ïśļîde">
              <a:extLst>
                <a:ext uri="{FF2B5EF4-FFF2-40B4-BE49-F238E27FC236}">
                  <a16:creationId xmlns:a16="http://schemas.microsoft.com/office/drawing/2014/main" id="{218A735B-7521-454D-BE4B-9B8DCF25B2B6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6" name="ï$ľiḋè">
              <a:extLst>
                <a:ext uri="{FF2B5EF4-FFF2-40B4-BE49-F238E27FC236}">
                  <a16:creationId xmlns:a16="http://schemas.microsoft.com/office/drawing/2014/main" id="{7ABEB0E6-BEF3-46AC-BFD4-8345DF8FE2AC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7" name="í$lîḓê">
              <a:extLst>
                <a:ext uri="{FF2B5EF4-FFF2-40B4-BE49-F238E27FC236}">
                  <a16:creationId xmlns:a16="http://schemas.microsoft.com/office/drawing/2014/main" id="{7F81E5D4-E6E5-4D71-B28B-982B5E226824}"/>
                </a:ext>
              </a:extLst>
            </p:cNvPr>
            <p:cNvSpPr/>
            <p:nvPr/>
          </p:nvSpPr>
          <p:spPr bwMode="auto">
            <a:xfrm>
              <a:off x="4872038" y="2676526"/>
              <a:ext cx="1601787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8" name="ïṧlîďè">
              <a:extLst>
                <a:ext uri="{FF2B5EF4-FFF2-40B4-BE49-F238E27FC236}">
                  <a16:creationId xmlns:a16="http://schemas.microsoft.com/office/drawing/2014/main" id="{0573A063-618D-4DF1-AABD-47E9B399F9BF}"/>
                </a:ext>
              </a:extLst>
            </p:cNvPr>
            <p:cNvSpPr/>
            <p:nvPr/>
          </p:nvSpPr>
          <p:spPr bwMode="auto">
            <a:xfrm>
              <a:off x="4872038" y="2767013"/>
              <a:ext cx="8509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9" name="ïŝḷîdè">
              <a:extLst>
                <a:ext uri="{FF2B5EF4-FFF2-40B4-BE49-F238E27FC236}">
                  <a16:creationId xmlns:a16="http://schemas.microsoft.com/office/drawing/2014/main" id="{0C278B7C-A2CD-4CC2-8B14-7B4D51E1A502}"/>
                </a:ext>
              </a:extLst>
            </p:cNvPr>
            <p:cNvSpPr/>
            <p:nvPr/>
          </p:nvSpPr>
          <p:spPr bwMode="auto">
            <a:xfrm>
              <a:off x="4872038" y="2855913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0" name="iṧḻîḓê">
              <a:extLst>
                <a:ext uri="{FF2B5EF4-FFF2-40B4-BE49-F238E27FC236}">
                  <a16:creationId xmlns:a16="http://schemas.microsoft.com/office/drawing/2014/main" id="{FECCA5E2-14F6-4614-B1F7-373CA7F480B9}"/>
                </a:ext>
              </a:extLst>
            </p:cNvPr>
            <p:cNvSpPr/>
            <p:nvPr/>
          </p:nvSpPr>
          <p:spPr bwMode="auto">
            <a:xfrm>
              <a:off x="4806950" y="2554288"/>
              <a:ext cx="98425" cy="63500"/>
            </a:xfrm>
            <a:custGeom>
              <a:gdLst>
                <a:gd name="T0" fmla="*/ 25 w 62"/>
                <a:gd name="T1" fmla="*/ 0 h 40"/>
                <a:gd name="T2" fmla="*/ 0 w 62"/>
                <a:gd name="T3" fmla="*/ 40 h 40"/>
                <a:gd name="T4" fmla="*/ 50 w 62"/>
                <a:gd name="T5" fmla="*/ 40 h 40"/>
                <a:gd name="T6" fmla="*/ 62 w 62"/>
                <a:gd name="T7" fmla="*/ 25 h 40"/>
                <a:gd name="T8" fmla="*/ 25 w 62"/>
                <a:gd name="T9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0">
                  <a:moveTo>
                    <a:pt x="25" y="0"/>
                  </a:moveTo>
                  <a:lnTo>
                    <a:pt x="0" y="40"/>
                  </a:lnTo>
                  <a:lnTo>
                    <a:pt x="50" y="40"/>
                  </a:lnTo>
                  <a:lnTo>
                    <a:pt x="62" y="25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D0D4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1" name="ïšļiḍè">
              <a:extLst>
                <a:ext uri="{FF2B5EF4-FFF2-40B4-BE49-F238E27FC236}">
                  <a16:creationId xmlns:a16="http://schemas.microsoft.com/office/drawing/2014/main" id="{A596B431-4A07-498D-9DFB-D2AD0969C4CA}"/>
                </a:ext>
              </a:extLst>
            </p:cNvPr>
            <p:cNvSpPr/>
            <p:nvPr/>
          </p:nvSpPr>
          <p:spPr bwMode="auto">
            <a:xfrm>
              <a:off x="4806950" y="2554288"/>
              <a:ext cx="98425" cy="63500"/>
            </a:xfrm>
            <a:custGeom>
              <a:gdLst>
                <a:gd name="T0" fmla="*/ 25 w 62"/>
                <a:gd name="T1" fmla="*/ 0 h 40"/>
                <a:gd name="T2" fmla="*/ 0 w 62"/>
                <a:gd name="T3" fmla="*/ 40 h 40"/>
                <a:gd name="T4" fmla="*/ 50 w 62"/>
                <a:gd name="T5" fmla="*/ 40 h 40"/>
                <a:gd name="T6" fmla="*/ 62 w 62"/>
                <a:gd name="T7" fmla="*/ 25 h 40"/>
                <a:gd name="T8" fmla="*/ 25 w 62"/>
                <a:gd name="T9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0">
                  <a:moveTo>
                    <a:pt x="25" y="0"/>
                  </a:moveTo>
                  <a:lnTo>
                    <a:pt x="0" y="40"/>
                  </a:lnTo>
                  <a:lnTo>
                    <a:pt x="50" y="40"/>
                  </a:lnTo>
                  <a:lnTo>
                    <a:pt x="62" y="25"/>
                  </a:lnTo>
                  <a:lnTo>
                    <a:pt x="2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2" name="ïśľiḓè">
              <a:extLst>
                <a:ext uri="{FF2B5EF4-FFF2-40B4-BE49-F238E27FC236}">
                  <a16:creationId xmlns:a16="http://schemas.microsoft.com/office/drawing/2014/main" id="{EFEF3766-98BC-45BE-A00E-E418E0B09BE2}"/>
                </a:ext>
              </a:extLst>
            </p:cNvPr>
            <p:cNvSpPr/>
            <p:nvPr/>
          </p:nvSpPr>
          <p:spPr bwMode="auto">
            <a:xfrm>
              <a:off x="4476750" y="2617788"/>
              <a:ext cx="409575" cy="314325"/>
            </a:xfrm>
            <a:custGeom>
              <a:gdLst>
                <a:gd name="T0" fmla="*/ 122 w 258"/>
                <a:gd name="T1" fmla="*/ 190 h 198"/>
                <a:gd name="T2" fmla="*/ 108 w 258"/>
                <a:gd name="T3" fmla="*/ 190 h 198"/>
                <a:gd name="T4" fmla="*/ 116 w 258"/>
                <a:gd name="T5" fmla="*/ 198 h 198"/>
                <a:gd name="T6" fmla="*/ 122 w 258"/>
                <a:gd name="T7" fmla="*/ 190 h 198"/>
                <a:gd name="T8" fmla="*/ 185 w 258"/>
                <a:gd name="T9" fmla="*/ 44 h 198"/>
                <a:gd name="T10" fmla="*/ 179 w 258"/>
                <a:gd name="T11" fmla="*/ 44 h 198"/>
                <a:gd name="T12" fmla="*/ 114 w 258"/>
                <a:gd name="T13" fmla="*/ 148 h 198"/>
                <a:gd name="T14" fmla="*/ 52 w 258"/>
                <a:gd name="T15" fmla="*/ 67 h 198"/>
                <a:gd name="T16" fmla="*/ 52 w 258"/>
                <a:gd name="T17" fmla="*/ 129 h 198"/>
                <a:gd name="T18" fmla="*/ 97 w 258"/>
                <a:gd name="T19" fmla="*/ 177 h 198"/>
                <a:gd name="T20" fmla="*/ 131 w 258"/>
                <a:gd name="T21" fmla="*/ 177 h 198"/>
                <a:gd name="T22" fmla="*/ 185 w 258"/>
                <a:gd name="T23" fmla="*/ 100 h 198"/>
                <a:gd name="T24" fmla="*/ 185 w 258"/>
                <a:gd name="T25" fmla="*/ 44 h 198"/>
                <a:gd name="T26" fmla="*/ 35 w 258"/>
                <a:gd name="T27" fmla="*/ 42 h 198"/>
                <a:gd name="T28" fmla="*/ 0 w 258"/>
                <a:gd name="T29" fmla="*/ 71 h 198"/>
                <a:gd name="T30" fmla="*/ 41 w 258"/>
                <a:gd name="T31" fmla="*/ 113 h 198"/>
                <a:gd name="T32" fmla="*/ 41 w 258"/>
                <a:gd name="T33" fmla="*/ 50 h 198"/>
                <a:gd name="T34" fmla="*/ 35 w 258"/>
                <a:gd name="T35" fmla="*/ 42 h 198"/>
                <a:gd name="T36" fmla="*/ 258 w 258"/>
                <a:gd name="T37" fmla="*/ 0 h 198"/>
                <a:gd name="T38" fmla="*/ 208 w 258"/>
                <a:gd name="T39" fmla="*/ 0 h 198"/>
                <a:gd name="T40" fmla="*/ 189 w 258"/>
                <a:gd name="T41" fmla="*/ 31 h 198"/>
                <a:gd name="T42" fmla="*/ 199 w 258"/>
                <a:gd name="T43" fmla="*/ 31 h 198"/>
                <a:gd name="T44" fmla="*/ 199 w 258"/>
                <a:gd name="T45" fmla="*/ 83 h 198"/>
                <a:gd name="T46" fmla="*/ 258 w 258"/>
                <a:gd name="T47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8" h="198">
                  <a:moveTo>
                    <a:pt x="122" y="190"/>
                  </a:moveTo>
                  <a:lnTo>
                    <a:pt x="108" y="190"/>
                  </a:lnTo>
                  <a:lnTo>
                    <a:pt x="116" y="198"/>
                  </a:lnTo>
                  <a:lnTo>
                    <a:pt x="122" y="190"/>
                  </a:lnTo>
                  <a:close/>
                  <a:moveTo>
                    <a:pt x="185" y="44"/>
                  </a:moveTo>
                  <a:lnTo>
                    <a:pt x="179" y="44"/>
                  </a:lnTo>
                  <a:lnTo>
                    <a:pt x="114" y="148"/>
                  </a:lnTo>
                  <a:lnTo>
                    <a:pt x="52" y="67"/>
                  </a:lnTo>
                  <a:lnTo>
                    <a:pt x="52" y="129"/>
                  </a:lnTo>
                  <a:lnTo>
                    <a:pt x="97" y="177"/>
                  </a:lnTo>
                  <a:lnTo>
                    <a:pt x="131" y="177"/>
                  </a:lnTo>
                  <a:lnTo>
                    <a:pt x="185" y="100"/>
                  </a:lnTo>
                  <a:lnTo>
                    <a:pt x="185" y="44"/>
                  </a:lnTo>
                  <a:close/>
                  <a:moveTo>
                    <a:pt x="35" y="42"/>
                  </a:moveTo>
                  <a:lnTo>
                    <a:pt x="0" y="71"/>
                  </a:lnTo>
                  <a:lnTo>
                    <a:pt x="41" y="113"/>
                  </a:lnTo>
                  <a:lnTo>
                    <a:pt x="41" y="50"/>
                  </a:lnTo>
                  <a:lnTo>
                    <a:pt x="35" y="42"/>
                  </a:lnTo>
                  <a:close/>
                  <a:moveTo>
                    <a:pt x="258" y="0"/>
                  </a:moveTo>
                  <a:lnTo>
                    <a:pt x="208" y="0"/>
                  </a:lnTo>
                  <a:lnTo>
                    <a:pt x="189" y="31"/>
                  </a:lnTo>
                  <a:lnTo>
                    <a:pt x="199" y="31"/>
                  </a:lnTo>
                  <a:lnTo>
                    <a:pt x="199" y="83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E1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3" name="išḷîdé">
              <a:extLst>
                <a:ext uri="{FF2B5EF4-FFF2-40B4-BE49-F238E27FC236}">
                  <a16:creationId xmlns:a16="http://schemas.microsoft.com/office/drawing/2014/main" id="{6F98414D-B831-498F-AE46-F1FE216E19B1}"/>
                </a:ext>
              </a:extLst>
            </p:cNvPr>
            <p:cNvSpPr/>
            <p:nvPr/>
          </p:nvSpPr>
          <p:spPr bwMode="auto">
            <a:xfrm>
              <a:off x="4476750" y="2617788"/>
              <a:ext cx="409575" cy="314325"/>
            </a:xfrm>
            <a:custGeom>
              <a:gdLst>
                <a:gd name="T0" fmla="*/ 122 w 258"/>
                <a:gd name="T1" fmla="*/ 190 h 198"/>
                <a:gd name="T2" fmla="*/ 108 w 258"/>
                <a:gd name="T3" fmla="*/ 190 h 198"/>
                <a:gd name="T4" fmla="*/ 116 w 258"/>
                <a:gd name="T5" fmla="*/ 198 h 198"/>
                <a:gd name="T6" fmla="*/ 122 w 258"/>
                <a:gd name="T7" fmla="*/ 190 h 198"/>
                <a:gd name="T8" fmla="*/ 185 w 258"/>
                <a:gd name="T9" fmla="*/ 44 h 198"/>
                <a:gd name="T10" fmla="*/ 179 w 258"/>
                <a:gd name="T11" fmla="*/ 44 h 198"/>
                <a:gd name="T12" fmla="*/ 114 w 258"/>
                <a:gd name="T13" fmla="*/ 148 h 198"/>
                <a:gd name="T14" fmla="*/ 52 w 258"/>
                <a:gd name="T15" fmla="*/ 67 h 198"/>
                <a:gd name="T16" fmla="*/ 52 w 258"/>
                <a:gd name="T17" fmla="*/ 129 h 198"/>
                <a:gd name="T18" fmla="*/ 97 w 258"/>
                <a:gd name="T19" fmla="*/ 177 h 198"/>
                <a:gd name="T20" fmla="*/ 131 w 258"/>
                <a:gd name="T21" fmla="*/ 177 h 198"/>
                <a:gd name="T22" fmla="*/ 185 w 258"/>
                <a:gd name="T23" fmla="*/ 100 h 198"/>
                <a:gd name="T24" fmla="*/ 185 w 258"/>
                <a:gd name="T25" fmla="*/ 44 h 198"/>
                <a:gd name="T26" fmla="*/ 35 w 258"/>
                <a:gd name="T27" fmla="*/ 42 h 198"/>
                <a:gd name="T28" fmla="*/ 0 w 258"/>
                <a:gd name="T29" fmla="*/ 71 h 198"/>
                <a:gd name="T30" fmla="*/ 41 w 258"/>
                <a:gd name="T31" fmla="*/ 113 h 198"/>
                <a:gd name="T32" fmla="*/ 41 w 258"/>
                <a:gd name="T33" fmla="*/ 50 h 198"/>
                <a:gd name="T34" fmla="*/ 35 w 258"/>
                <a:gd name="T35" fmla="*/ 42 h 198"/>
                <a:gd name="T36" fmla="*/ 258 w 258"/>
                <a:gd name="T37" fmla="*/ 0 h 198"/>
                <a:gd name="T38" fmla="*/ 208 w 258"/>
                <a:gd name="T39" fmla="*/ 0 h 198"/>
                <a:gd name="T40" fmla="*/ 189 w 258"/>
                <a:gd name="T41" fmla="*/ 31 h 198"/>
                <a:gd name="T42" fmla="*/ 199 w 258"/>
                <a:gd name="T43" fmla="*/ 31 h 198"/>
                <a:gd name="T44" fmla="*/ 199 w 258"/>
                <a:gd name="T45" fmla="*/ 83 h 198"/>
                <a:gd name="T46" fmla="*/ 258 w 258"/>
                <a:gd name="T47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8" h="198">
                  <a:moveTo>
                    <a:pt x="122" y="190"/>
                  </a:moveTo>
                  <a:lnTo>
                    <a:pt x="108" y="190"/>
                  </a:lnTo>
                  <a:lnTo>
                    <a:pt x="116" y="198"/>
                  </a:lnTo>
                  <a:lnTo>
                    <a:pt x="122" y="190"/>
                  </a:lnTo>
                  <a:moveTo>
                    <a:pt x="185" y="44"/>
                  </a:moveTo>
                  <a:lnTo>
                    <a:pt x="179" y="44"/>
                  </a:lnTo>
                  <a:lnTo>
                    <a:pt x="114" y="148"/>
                  </a:lnTo>
                  <a:lnTo>
                    <a:pt x="52" y="67"/>
                  </a:lnTo>
                  <a:lnTo>
                    <a:pt x="52" y="129"/>
                  </a:lnTo>
                  <a:lnTo>
                    <a:pt x="97" y="177"/>
                  </a:lnTo>
                  <a:lnTo>
                    <a:pt x="131" y="177"/>
                  </a:lnTo>
                  <a:lnTo>
                    <a:pt x="185" y="100"/>
                  </a:lnTo>
                  <a:lnTo>
                    <a:pt x="185" y="44"/>
                  </a:lnTo>
                  <a:moveTo>
                    <a:pt x="35" y="42"/>
                  </a:moveTo>
                  <a:lnTo>
                    <a:pt x="0" y="71"/>
                  </a:lnTo>
                  <a:lnTo>
                    <a:pt x="41" y="113"/>
                  </a:lnTo>
                  <a:lnTo>
                    <a:pt x="41" y="50"/>
                  </a:lnTo>
                  <a:lnTo>
                    <a:pt x="35" y="42"/>
                  </a:lnTo>
                  <a:moveTo>
                    <a:pt x="258" y="0"/>
                  </a:moveTo>
                  <a:lnTo>
                    <a:pt x="208" y="0"/>
                  </a:lnTo>
                  <a:lnTo>
                    <a:pt x="189" y="31"/>
                  </a:lnTo>
                  <a:lnTo>
                    <a:pt x="199" y="31"/>
                  </a:lnTo>
                  <a:lnTo>
                    <a:pt x="199" y="83"/>
                  </a:lnTo>
                  <a:lnTo>
                    <a:pt x="25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4" name="îṡľíďè">
              <a:extLst>
                <a:ext uri="{FF2B5EF4-FFF2-40B4-BE49-F238E27FC236}">
                  <a16:creationId xmlns:a16="http://schemas.microsoft.com/office/drawing/2014/main" id="{4D6D24D4-8D75-486D-8C9E-92B9F415756C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90 w 158"/>
                <a:gd name="T1" fmla="*/ 146 h 159"/>
                <a:gd name="T2" fmla="*/ 56 w 158"/>
                <a:gd name="T3" fmla="*/ 146 h 159"/>
                <a:gd name="T4" fmla="*/ 67 w 158"/>
                <a:gd name="T5" fmla="*/ 159 h 159"/>
                <a:gd name="T6" fmla="*/ 81 w 158"/>
                <a:gd name="T7" fmla="*/ 159 h 159"/>
                <a:gd name="T8" fmla="*/ 90 w 158"/>
                <a:gd name="T9" fmla="*/ 146 h 159"/>
                <a:gd name="T10" fmla="*/ 0 w 158"/>
                <a:gd name="T11" fmla="*/ 19 h 159"/>
                <a:gd name="T12" fmla="*/ 0 w 158"/>
                <a:gd name="T13" fmla="*/ 82 h 159"/>
                <a:gd name="T14" fmla="*/ 11 w 158"/>
                <a:gd name="T15" fmla="*/ 98 h 159"/>
                <a:gd name="T16" fmla="*/ 11 w 158"/>
                <a:gd name="T17" fmla="*/ 36 h 159"/>
                <a:gd name="T18" fmla="*/ 0 w 158"/>
                <a:gd name="T19" fmla="*/ 19 h 159"/>
                <a:gd name="T20" fmla="*/ 158 w 158"/>
                <a:gd name="T21" fmla="*/ 0 h 159"/>
                <a:gd name="T22" fmla="*/ 148 w 158"/>
                <a:gd name="T23" fmla="*/ 0 h 159"/>
                <a:gd name="T24" fmla="*/ 138 w 158"/>
                <a:gd name="T25" fmla="*/ 13 h 159"/>
                <a:gd name="T26" fmla="*/ 144 w 158"/>
                <a:gd name="T27" fmla="*/ 13 h 159"/>
                <a:gd name="T28" fmla="*/ 144 w 158"/>
                <a:gd name="T29" fmla="*/ 69 h 159"/>
                <a:gd name="T30" fmla="*/ 158 w 158"/>
                <a:gd name="T31" fmla="*/ 52 h 159"/>
                <a:gd name="T32" fmla="*/ 158 w 158"/>
                <a:gd name="T33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8" h="159">
                  <a:moveTo>
                    <a:pt x="90" y="146"/>
                  </a:moveTo>
                  <a:lnTo>
                    <a:pt x="56" y="146"/>
                  </a:lnTo>
                  <a:lnTo>
                    <a:pt x="67" y="159"/>
                  </a:lnTo>
                  <a:lnTo>
                    <a:pt x="81" y="159"/>
                  </a:lnTo>
                  <a:lnTo>
                    <a:pt x="90" y="146"/>
                  </a:lnTo>
                  <a:close/>
                  <a:moveTo>
                    <a:pt x="0" y="19"/>
                  </a:moveTo>
                  <a:lnTo>
                    <a:pt x="0" y="82"/>
                  </a:lnTo>
                  <a:lnTo>
                    <a:pt x="11" y="98"/>
                  </a:lnTo>
                  <a:lnTo>
                    <a:pt x="11" y="36"/>
                  </a:lnTo>
                  <a:lnTo>
                    <a:pt x="0" y="19"/>
                  </a:lnTo>
                  <a:close/>
                  <a:moveTo>
                    <a:pt x="158" y="0"/>
                  </a:moveTo>
                  <a:lnTo>
                    <a:pt x="148" y="0"/>
                  </a:lnTo>
                  <a:lnTo>
                    <a:pt x="138" y="13"/>
                  </a:lnTo>
                  <a:lnTo>
                    <a:pt x="144" y="13"/>
                  </a:lnTo>
                  <a:lnTo>
                    <a:pt x="144" y="69"/>
                  </a:lnTo>
                  <a:lnTo>
                    <a:pt x="158" y="52"/>
                  </a:lnTo>
                  <a:lnTo>
                    <a:pt x="158" y="0"/>
                  </a:lnTo>
                  <a:close/>
                </a:path>
              </a:pathLst>
            </a:custGeom>
            <a:solidFill>
              <a:srgbClr val="BFC2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5" name="iś1iďè">
              <a:extLst>
                <a:ext uri="{FF2B5EF4-FFF2-40B4-BE49-F238E27FC236}">
                  <a16:creationId xmlns:a16="http://schemas.microsoft.com/office/drawing/2014/main" id="{33AFBD56-CA89-433A-80D3-768E12EB8928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90 w 158"/>
                <a:gd name="T1" fmla="*/ 146 h 159"/>
                <a:gd name="T2" fmla="*/ 56 w 158"/>
                <a:gd name="T3" fmla="*/ 146 h 159"/>
                <a:gd name="T4" fmla="*/ 67 w 158"/>
                <a:gd name="T5" fmla="*/ 159 h 159"/>
                <a:gd name="T6" fmla="*/ 81 w 158"/>
                <a:gd name="T7" fmla="*/ 159 h 159"/>
                <a:gd name="T8" fmla="*/ 90 w 158"/>
                <a:gd name="T9" fmla="*/ 146 h 159"/>
                <a:gd name="T10" fmla="*/ 0 w 158"/>
                <a:gd name="T11" fmla="*/ 19 h 159"/>
                <a:gd name="T12" fmla="*/ 0 w 158"/>
                <a:gd name="T13" fmla="*/ 82 h 159"/>
                <a:gd name="T14" fmla="*/ 11 w 158"/>
                <a:gd name="T15" fmla="*/ 98 h 159"/>
                <a:gd name="T16" fmla="*/ 11 w 158"/>
                <a:gd name="T17" fmla="*/ 36 h 159"/>
                <a:gd name="T18" fmla="*/ 0 w 158"/>
                <a:gd name="T19" fmla="*/ 19 h 159"/>
                <a:gd name="T20" fmla="*/ 158 w 158"/>
                <a:gd name="T21" fmla="*/ 0 h 159"/>
                <a:gd name="T22" fmla="*/ 148 w 158"/>
                <a:gd name="T23" fmla="*/ 0 h 159"/>
                <a:gd name="T24" fmla="*/ 138 w 158"/>
                <a:gd name="T25" fmla="*/ 13 h 159"/>
                <a:gd name="T26" fmla="*/ 144 w 158"/>
                <a:gd name="T27" fmla="*/ 13 h 159"/>
                <a:gd name="T28" fmla="*/ 144 w 158"/>
                <a:gd name="T29" fmla="*/ 69 h 159"/>
                <a:gd name="T30" fmla="*/ 158 w 158"/>
                <a:gd name="T31" fmla="*/ 52 h 159"/>
                <a:gd name="T32" fmla="*/ 158 w 158"/>
                <a:gd name="T33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8" h="159">
                  <a:moveTo>
                    <a:pt x="90" y="146"/>
                  </a:moveTo>
                  <a:lnTo>
                    <a:pt x="56" y="146"/>
                  </a:lnTo>
                  <a:lnTo>
                    <a:pt x="67" y="159"/>
                  </a:lnTo>
                  <a:lnTo>
                    <a:pt x="81" y="159"/>
                  </a:lnTo>
                  <a:lnTo>
                    <a:pt x="90" y="146"/>
                  </a:lnTo>
                  <a:moveTo>
                    <a:pt x="0" y="19"/>
                  </a:moveTo>
                  <a:lnTo>
                    <a:pt x="0" y="82"/>
                  </a:lnTo>
                  <a:lnTo>
                    <a:pt x="11" y="98"/>
                  </a:lnTo>
                  <a:lnTo>
                    <a:pt x="11" y="36"/>
                  </a:lnTo>
                  <a:lnTo>
                    <a:pt x="0" y="19"/>
                  </a:lnTo>
                  <a:moveTo>
                    <a:pt x="158" y="0"/>
                  </a:moveTo>
                  <a:lnTo>
                    <a:pt x="148" y="0"/>
                  </a:lnTo>
                  <a:lnTo>
                    <a:pt x="138" y="13"/>
                  </a:lnTo>
                  <a:lnTo>
                    <a:pt x="144" y="13"/>
                  </a:lnTo>
                  <a:lnTo>
                    <a:pt x="144" y="69"/>
                  </a:lnTo>
                  <a:lnTo>
                    <a:pt x="158" y="52"/>
                  </a:lnTo>
                  <a:lnTo>
                    <a:pt x="15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6" name="íşļíḑê">
              <a:extLst>
                <a:ext uri="{FF2B5EF4-FFF2-40B4-BE49-F238E27FC236}">
                  <a16:creationId xmlns:a16="http://schemas.microsoft.com/office/drawing/2014/main" id="{F715B73E-44DF-4FC8-8CB4-5B201F60FCB3}"/>
                </a:ext>
              </a:extLst>
            </p:cNvPr>
            <p:cNvSpPr/>
            <p:nvPr/>
          </p:nvSpPr>
          <p:spPr bwMode="auto">
            <a:xfrm>
              <a:off x="4476750" y="2538413"/>
              <a:ext cx="428625" cy="374650"/>
            </a:xfrm>
            <a:custGeom>
              <a:gdLst>
                <a:gd name="T0" fmla="*/ 0 w 270"/>
                <a:gd name="T1" fmla="*/ 112 h 236"/>
                <a:gd name="T2" fmla="*/ 116 w 270"/>
                <a:gd name="T3" fmla="*/ 236 h 236"/>
                <a:gd name="T4" fmla="*/ 270 w 270"/>
                <a:gd name="T5" fmla="*/ 25 h 236"/>
                <a:gd name="T6" fmla="*/ 233 w 270"/>
                <a:gd name="T7" fmla="*/ 0 h 236"/>
                <a:gd name="T8" fmla="*/ 114 w 270"/>
                <a:gd name="T9" fmla="*/ 188 h 236"/>
                <a:gd name="T10" fmla="*/ 35 w 270"/>
                <a:gd name="T11" fmla="*/ 83 h 236"/>
                <a:gd name="T12" fmla="*/ 0 w 270"/>
                <a:gd name="T13" fmla="*/ 112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0" h="236">
                  <a:moveTo>
                    <a:pt x="0" y="112"/>
                  </a:moveTo>
                  <a:lnTo>
                    <a:pt x="116" y="236"/>
                  </a:lnTo>
                  <a:lnTo>
                    <a:pt x="270" y="25"/>
                  </a:lnTo>
                  <a:lnTo>
                    <a:pt x="233" y="0"/>
                  </a:lnTo>
                  <a:lnTo>
                    <a:pt x="114" y="188"/>
                  </a:lnTo>
                  <a:lnTo>
                    <a:pt x="35" y="83"/>
                  </a:lnTo>
                  <a:lnTo>
                    <a:pt x="0" y="112"/>
                  </a:lnTo>
                  <a:close/>
                </a:path>
              </a:pathLst>
            </a:custGeom>
            <a:solidFill>
              <a:srgbClr val="FC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7" name="íšľîḓé">
              <a:extLst>
                <a:ext uri="{FF2B5EF4-FFF2-40B4-BE49-F238E27FC236}">
                  <a16:creationId xmlns:a16="http://schemas.microsoft.com/office/drawing/2014/main" id="{D538436B-8EAC-416B-B0B0-847676F6231E}"/>
                </a:ext>
              </a:extLst>
            </p:cNvPr>
            <p:cNvSpPr/>
            <p:nvPr/>
          </p:nvSpPr>
          <p:spPr bwMode="auto">
            <a:xfrm>
              <a:off x="4214813" y="1706563"/>
              <a:ext cx="833437" cy="225425"/>
            </a:xfrm>
            <a:custGeom>
              <a:gdLst>
                <a:gd name="T0" fmla="*/ 273 w 273"/>
                <a:gd name="T1" fmla="*/ 0 h 74"/>
                <a:gd name="T2" fmla="*/ 31 w 273"/>
                <a:gd name="T3" fmla="*/ 0 h 74"/>
                <a:gd name="T4" fmla="*/ 4 w 273"/>
                <a:gd name="T5" fmla="*/ 27 h 74"/>
                <a:gd name="T6" fmla="*/ 0 w 273"/>
                <a:gd name="T7" fmla="*/ 74 h 74"/>
                <a:gd name="T8" fmla="*/ 4 w 273"/>
                <a:gd name="T9" fmla="*/ 74 h 74"/>
                <a:gd name="T10" fmla="*/ 4 w 273"/>
                <a:gd name="T11" fmla="*/ 27 h 74"/>
                <a:gd name="T12" fmla="*/ 31 w 273"/>
                <a:gd name="T13" fmla="*/ 0 h 74"/>
                <a:gd name="T14" fmla="*/ 273 w 273"/>
                <a:gd name="T15" fmla="*/ 0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3" h="74">
                  <a:moveTo>
                    <a:pt x="273" y="0"/>
                  </a:moveTo>
                  <a:cubicBezTo>
                    <a:pt x="31" y="0"/>
                    <a:pt x="31" y="0"/>
                    <a:pt x="31" y="0"/>
                  </a:cubicBezTo>
                  <a:cubicBezTo>
                    <a:pt x="16" y="0"/>
                    <a:pt x="4" y="12"/>
                    <a:pt x="4" y="27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4" y="74"/>
                    <a:pt x="4" y="74"/>
                    <a:pt x="4" y="74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12"/>
                    <a:pt x="16" y="0"/>
                    <a:pt x="31" y="0"/>
                  </a:cubicBezTo>
                  <a:cubicBezTo>
                    <a:pt x="273" y="0"/>
                    <a:pt x="273" y="0"/>
                    <a:pt x="273" y="0"/>
                  </a:cubicBezTo>
                </a:path>
              </a:pathLst>
            </a:cu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8" name="ïṥḻíḍe">
              <a:extLst>
                <a:ext uri="{FF2B5EF4-FFF2-40B4-BE49-F238E27FC236}">
                  <a16:creationId xmlns:a16="http://schemas.microsoft.com/office/drawing/2014/main" id="{3494790D-7639-4E43-B216-03A4C2299756}"/>
                </a:ext>
              </a:extLst>
            </p:cNvPr>
            <p:cNvSpPr/>
            <p:nvPr/>
          </p:nvSpPr>
          <p:spPr bwMode="auto">
            <a:xfrm>
              <a:off x="4227513" y="1706563"/>
              <a:ext cx="820737" cy="365125"/>
            </a:xfrm>
            <a:custGeom>
              <a:gdLst>
                <a:gd name="T0" fmla="*/ 269 w 269"/>
                <a:gd name="T1" fmla="*/ 0 h 120"/>
                <a:gd name="T2" fmla="*/ 27 w 269"/>
                <a:gd name="T3" fmla="*/ 0 h 120"/>
                <a:gd name="T4" fmla="*/ 0 w 269"/>
                <a:gd name="T5" fmla="*/ 27 h 120"/>
                <a:gd name="T6" fmla="*/ 0 w 269"/>
                <a:gd name="T7" fmla="*/ 74 h 120"/>
                <a:gd name="T8" fmla="*/ 213 w 269"/>
                <a:gd name="T9" fmla="*/ 74 h 120"/>
                <a:gd name="T10" fmla="*/ 269 w 269"/>
                <a:gd name="T11" fmla="*/ 120 h 120"/>
                <a:gd name="T12" fmla="*/ 269 w 269"/>
                <a:gd name="T13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9" h="120">
                  <a:moveTo>
                    <a:pt x="269" y="0"/>
                  </a:moveTo>
                  <a:cubicBezTo>
                    <a:pt x="27" y="0"/>
                    <a:pt x="27" y="0"/>
                    <a:pt x="27" y="0"/>
                  </a:cubicBezTo>
                  <a:cubicBezTo>
                    <a:pt x="12" y="0"/>
                    <a:pt x="0" y="12"/>
                    <a:pt x="0" y="27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213" y="74"/>
                    <a:pt x="213" y="74"/>
                    <a:pt x="213" y="74"/>
                  </a:cubicBezTo>
                  <a:cubicBezTo>
                    <a:pt x="269" y="120"/>
                    <a:pt x="269" y="120"/>
                    <a:pt x="269" y="120"/>
                  </a:cubicBezTo>
                  <a:cubicBezTo>
                    <a:pt x="269" y="0"/>
                    <a:pt x="269" y="0"/>
                    <a:pt x="269" y="0"/>
                  </a:cubicBezTo>
                </a:path>
              </a:pathLst>
            </a:cu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9" name="îṣḷiďè">
              <a:extLst>
                <a:ext uri="{FF2B5EF4-FFF2-40B4-BE49-F238E27FC236}">
                  <a16:creationId xmlns:a16="http://schemas.microsoft.com/office/drawing/2014/main" id="{D3745EBB-127A-47E5-AC1F-62466CFB0D6E}"/>
                </a:ext>
              </a:extLst>
            </p:cNvPr>
            <p:cNvSpPr/>
            <p:nvPr/>
          </p:nvSpPr>
          <p:spPr bwMode="auto">
            <a:xfrm>
              <a:off x="6142038" y="1706563"/>
              <a:ext cx="668337" cy="365125"/>
            </a:xfrm>
            <a:custGeom>
              <a:gdLst>
                <a:gd name="T0" fmla="*/ 192 w 219"/>
                <a:gd name="T1" fmla="*/ 0 h 120"/>
                <a:gd name="T2" fmla="*/ 0 w 219"/>
                <a:gd name="T3" fmla="*/ 0 h 120"/>
                <a:gd name="T4" fmla="*/ 0 w 219"/>
                <a:gd name="T5" fmla="*/ 120 h 120"/>
                <a:gd name="T6" fmla="*/ 219 w 219"/>
                <a:gd name="T7" fmla="*/ 120 h 120"/>
                <a:gd name="T8" fmla="*/ 219 w 219"/>
                <a:gd name="T9" fmla="*/ 28 h 120"/>
                <a:gd name="T10" fmla="*/ 192 w 219"/>
                <a:gd name="T11" fmla="*/ 0 h 120"/>
                <a:gd name="T12" fmla="*/ 192 w 219"/>
                <a:gd name="T13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9" h="120">
                  <a:moveTo>
                    <a:pt x="19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219" y="120"/>
                    <a:pt x="219" y="120"/>
                    <a:pt x="219" y="120"/>
                  </a:cubicBezTo>
                  <a:cubicBezTo>
                    <a:pt x="219" y="28"/>
                    <a:pt x="219" y="28"/>
                    <a:pt x="219" y="28"/>
                  </a:cubicBezTo>
                  <a:cubicBezTo>
                    <a:pt x="219" y="12"/>
                    <a:pt x="207" y="0"/>
                    <a:pt x="192" y="0"/>
                  </a:cubicBezTo>
                  <a:cubicBezTo>
                    <a:pt x="192" y="0"/>
                    <a:pt x="192" y="0"/>
                    <a:pt x="192" y="0"/>
                  </a:cubicBezTo>
                </a:path>
              </a:pathLst>
            </a:cu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0" name="íṥḻíḓe">
              <a:extLst>
                <a:ext uri="{FF2B5EF4-FFF2-40B4-BE49-F238E27FC236}">
                  <a16:creationId xmlns:a16="http://schemas.microsoft.com/office/drawing/2014/main" id="{017AF562-0D42-4E8C-9851-932902A45747}"/>
                </a:ext>
              </a:extLst>
            </p:cNvPr>
            <p:cNvSpPr/>
            <p:nvPr/>
          </p:nvSpPr>
          <p:spPr bwMode="auto">
            <a:xfrm>
              <a:off x="3582988" y="1160463"/>
              <a:ext cx="1441450" cy="695325"/>
            </a:xfrm>
            <a:custGeom>
              <a:gdLst>
                <a:gd name="T0" fmla="*/ 908 w 908"/>
                <a:gd name="T1" fmla="*/ 438 h 438"/>
                <a:gd name="T2" fmla="*/ 0 w 908"/>
                <a:gd name="T3" fmla="*/ 438 h 438"/>
                <a:gd name="T4" fmla="*/ 0 w 908"/>
                <a:gd name="T5" fmla="*/ 0 h 438"/>
                <a:gd name="T6" fmla="*/ 908 w 908"/>
                <a:gd name="T7" fmla="*/ 0 h 438"/>
                <a:gd name="T8" fmla="*/ 908 w 908"/>
                <a:gd name="T9" fmla="*/ 382 h 438"/>
                <a:gd name="T10" fmla="*/ 908 w 908"/>
                <a:gd name="T11" fmla="*/ 438 h 4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05" h="438">
                  <a:moveTo>
                    <a:pt x="908" y="438"/>
                  </a:moveTo>
                  <a:lnTo>
                    <a:pt x="0" y="438"/>
                  </a:lnTo>
                  <a:lnTo>
                    <a:pt x="0" y="0"/>
                  </a:lnTo>
                  <a:lnTo>
                    <a:pt x="908" y="0"/>
                  </a:lnTo>
                  <a:lnTo>
                    <a:pt x="908" y="382"/>
                  </a:lnTo>
                  <a:lnTo>
                    <a:pt x="908" y="438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1" name="íŝľiḓê">
              <a:extLst>
                <a:ext uri="{FF2B5EF4-FFF2-40B4-BE49-F238E27FC236}">
                  <a16:creationId xmlns:a16="http://schemas.microsoft.com/office/drawing/2014/main" id="{C6A1B046-51F1-4C42-9C14-C1E4F40DB25F}"/>
                </a:ext>
              </a:extLst>
            </p:cNvPr>
            <p:cNvSpPr/>
            <p:nvPr/>
          </p:nvSpPr>
          <p:spPr bwMode="auto">
            <a:xfrm>
              <a:off x="4899025" y="1855788"/>
              <a:ext cx="125412" cy="152400"/>
            </a:xfrm>
            <a:custGeom>
              <a:gdLst>
                <a:gd name="T0" fmla="*/ 79 w 79"/>
                <a:gd name="T1" fmla="*/ 96 h 96"/>
                <a:gd name="T2" fmla="*/ 0 w 79"/>
                <a:gd name="T3" fmla="*/ 0 h 96"/>
                <a:gd name="T4" fmla="*/ 79 w 79"/>
                <a:gd name="T5" fmla="*/ 0 h 96"/>
                <a:gd name="T6" fmla="*/ 79 w 79"/>
                <a:gd name="T7" fmla="*/ 96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9" h="96">
                  <a:moveTo>
                    <a:pt x="79" y="96"/>
                  </a:moveTo>
                  <a:lnTo>
                    <a:pt x="0" y="0"/>
                  </a:lnTo>
                  <a:lnTo>
                    <a:pt x="79" y="0"/>
                  </a:lnTo>
                  <a:lnTo>
                    <a:pt x="79" y="96"/>
                  </a:lnTo>
                  <a:close/>
                </a:path>
              </a:pathLst>
            </a:custGeom>
            <a:solidFill>
              <a:srgbClr val="FC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2" name="ïṧlïḋe">
              <a:extLst>
                <a:ext uri="{FF2B5EF4-FFF2-40B4-BE49-F238E27FC236}">
                  <a16:creationId xmlns:a16="http://schemas.microsoft.com/office/drawing/2014/main" id="{088DA08E-5297-4E5A-B0EC-1C7EA2CCE7C9}"/>
                </a:ext>
              </a:extLst>
            </p:cNvPr>
            <p:cNvSpPr/>
            <p:nvPr/>
          </p:nvSpPr>
          <p:spPr bwMode="auto">
            <a:xfrm>
              <a:off x="3625850" y="1255713"/>
              <a:ext cx="1254125" cy="56038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3" name="íšļïḍè">
              <a:extLst>
                <a:ext uri="{FF2B5EF4-FFF2-40B4-BE49-F238E27FC236}">
                  <a16:creationId xmlns:a16="http://schemas.microsoft.com/office/drawing/2014/main" id="{48C883DB-AFB2-44C0-9D0E-711C84CF5888}"/>
                </a:ext>
              </a:extLst>
            </p:cNvPr>
            <p:cNvSpPr/>
            <p:nvPr/>
          </p:nvSpPr>
          <p:spPr bwMode="auto">
            <a:xfrm>
              <a:off x="3665538" y="1219201"/>
              <a:ext cx="1254125" cy="5603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4" name="íṧḻïḍè">
              <a:extLst>
                <a:ext uri="{FF2B5EF4-FFF2-40B4-BE49-F238E27FC236}">
                  <a16:creationId xmlns:a16="http://schemas.microsoft.com/office/drawing/2014/main" id="{BE807592-0A6E-4EA7-8621-494E254D7F36}"/>
                </a:ext>
              </a:extLst>
            </p:cNvPr>
            <p:cNvSpPr/>
            <p:nvPr/>
          </p:nvSpPr>
          <p:spPr bwMode="auto">
            <a:xfrm>
              <a:off x="6183313" y="1450976"/>
              <a:ext cx="1193800" cy="576263"/>
            </a:xfrm>
            <a:custGeom>
              <a:gdLst>
                <a:gd name="T0" fmla="*/ 752 w 752"/>
                <a:gd name="T1" fmla="*/ 363 h 363"/>
                <a:gd name="T2" fmla="*/ 0 w 752"/>
                <a:gd name="T3" fmla="*/ 363 h 363"/>
                <a:gd name="T4" fmla="*/ 0 w 752"/>
                <a:gd name="T5" fmla="*/ 0 h 363"/>
                <a:gd name="T6" fmla="*/ 752 w 752"/>
                <a:gd name="T7" fmla="*/ 0 h 363"/>
                <a:gd name="T8" fmla="*/ 752 w 752"/>
                <a:gd name="T9" fmla="*/ 316 h 363"/>
                <a:gd name="T10" fmla="*/ 752 w 752"/>
                <a:gd name="T11" fmla="*/ 363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2" h="363">
                  <a:moveTo>
                    <a:pt x="752" y="363"/>
                  </a:moveTo>
                  <a:lnTo>
                    <a:pt x="0" y="363"/>
                  </a:lnTo>
                  <a:lnTo>
                    <a:pt x="0" y="0"/>
                  </a:lnTo>
                  <a:lnTo>
                    <a:pt x="752" y="0"/>
                  </a:lnTo>
                  <a:lnTo>
                    <a:pt x="752" y="316"/>
                  </a:lnTo>
                  <a:lnTo>
                    <a:pt x="752" y="363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5" name="î$1ide">
              <a:extLst>
                <a:ext uri="{FF2B5EF4-FFF2-40B4-BE49-F238E27FC236}">
                  <a16:creationId xmlns:a16="http://schemas.microsoft.com/office/drawing/2014/main" id="{CE5B62B1-C5E1-4321-A58D-F9CB15E1CA22}"/>
                </a:ext>
              </a:extLst>
            </p:cNvPr>
            <p:cNvSpPr/>
            <p:nvPr/>
          </p:nvSpPr>
          <p:spPr bwMode="auto">
            <a:xfrm>
              <a:off x="6221413" y="1528763"/>
              <a:ext cx="1036637" cy="46355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6" name="ïS1íḍe">
              <a:extLst>
                <a:ext uri="{FF2B5EF4-FFF2-40B4-BE49-F238E27FC236}">
                  <a16:creationId xmlns:a16="http://schemas.microsoft.com/office/drawing/2014/main" id="{D1E6893F-FD3D-4BBA-AC48-A7EA502F9986}"/>
                </a:ext>
              </a:extLst>
            </p:cNvPr>
            <p:cNvSpPr/>
            <p:nvPr/>
          </p:nvSpPr>
          <p:spPr bwMode="auto">
            <a:xfrm>
              <a:off x="6251575" y="1498601"/>
              <a:ext cx="1041400" cy="463550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7" name="išḷiḑé">
              <a:extLst>
                <a:ext uri="{FF2B5EF4-FFF2-40B4-BE49-F238E27FC236}">
                  <a16:creationId xmlns:a16="http://schemas.microsoft.com/office/drawing/2014/main" id="{C9CD8794-BC06-41E0-83F4-B53B432774DC}"/>
                </a:ext>
              </a:extLst>
            </p:cNvPr>
            <p:cNvSpPr/>
            <p:nvPr/>
          </p:nvSpPr>
          <p:spPr bwMode="auto">
            <a:xfrm>
              <a:off x="4227513" y="4257676"/>
              <a:ext cx="158750" cy="141288"/>
            </a:xfrm>
            <a:prstGeom prst="rect">
              <a:avLst/>
            </a:pr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8" name="iṧlíďê">
              <a:extLst>
                <a:ext uri="{FF2B5EF4-FFF2-40B4-BE49-F238E27FC236}">
                  <a16:creationId xmlns:a16="http://schemas.microsoft.com/office/drawing/2014/main" id="{BC2B03EA-F8F6-46A4-BAB5-981485D92557}"/>
                </a:ext>
              </a:extLst>
            </p:cNvPr>
            <p:cNvSpPr/>
            <p:nvPr/>
          </p:nvSpPr>
          <p:spPr bwMode="auto">
            <a:xfrm>
              <a:off x="4227513" y="4257676"/>
              <a:ext cx="158750" cy="141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9" name="îṥ1îďê">
              <a:extLst>
                <a:ext uri="{FF2B5EF4-FFF2-40B4-BE49-F238E27FC236}">
                  <a16:creationId xmlns:a16="http://schemas.microsoft.com/office/drawing/2014/main" id="{E2A36C3E-B7D2-49C6-A3C5-9863E1DD4EB0}"/>
                </a:ext>
              </a:extLst>
            </p:cNvPr>
            <p:cNvSpPr/>
            <p:nvPr/>
          </p:nvSpPr>
          <p:spPr bwMode="auto">
            <a:xfrm>
              <a:off x="4386263" y="4257676"/>
              <a:ext cx="252412" cy="141288"/>
            </a:xfrm>
            <a:custGeom>
              <a:gdLst>
                <a:gd name="T0" fmla="*/ 98 w 159"/>
                <a:gd name="T1" fmla="*/ 0 h 89"/>
                <a:gd name="T2" fmla="*/ 0 w 159"/>
                <a:gd name="T3" fmla="*/ 0 h 89"/>
                <a:gd name="T4" fmla="*/ 0 w 159"/>
                <a:gd name="T5" fmla="*/ 89 h 89"/>
                <a:gd name="T6" fmla="*/ 159 w 159"/>
                <a:gd name="T7" fmla="*/ 89 h 89"/>
                <a:gd name="T8" fmla="*/ 159 w 159"/>
                <a:gd name="T9" fmla="*/ 60 h 89"/>
                <a:gd name="T10" fmla="*/ 98 w 159"/>
                <a:gd name="T11" fmla="*/ 60 h 89"/>
                <a:gd name="T12" fmla="*/ 98 w 159"/>
                <a:gd name="T13" fmla="*/ 0 h 89"/>
                <a:gd name="T14" fmla="*/ 159 w 159"/>
                <a:gd name="T15" fmla="*/ 0 h 89"/>
                <a:gd name="T16" fmla="*/ 109 w 159"/>
                <a:gd name="T17" fmla="*/ 0 h 89"/>
                <a:gd name="T18" fmla="*/ 109 w 159"/>
                <a:gd name="T19" fmla="*/ 47 h 89"/>
                <a:gd name="T20" fmla="*/ 159 w 159"/>
                <a:gd name="T21" fmla="*/ 47 h 89"/>
                <a:gd name="T22" fmla="*/ 159 w 159"/>
                <a:gd name="T23" fmla="*/ 0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9" h="89">
                  <a:moveTo>
                    <a:pt x="98" y="0"/>
                  </a:moveTo>
                  <a:lnTo>
                    <a:pt x="0" y="0"/>
                  </a:lnTo>
                  <a:lnTo>
                    <a:pt x="0" y="89"/>
                  </a:lnTo>
                  <a:lnTo>
                    <a:pt x="159" y="89"/>
                  </a:lnTo>
                  <a:lnTo>
                    <a:pt x="159" y="60"/>
                  </a:lnTo>
                  <a:lnTo>
                    <a:pt x="98" y="60"/>
                  </a:lnTo>
                  <a:lnTo>
                    <a:pt x="98" y="0"/>
                  </a:lnTo>
                  <a:close/>
                  <a:moveTo>
                    <a:pt x="159" y="0"/>
                  </a:moveTo>
                  <a:lnTo>
                    <a:pt x="109" y="0"/>
                  </a:lnTo>
                  <a:lnTo>
                    <a:pt x="109" y="47"/>
                  </a:lnTo>
                  <a:lnTo>
                    <a:pt x="159" y="47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D9D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0" name="iṩľiḋé">
              <a:extLst>
                <a:ext uri="{FF2B5EF4-FFF2-40B4-BE49-F238E27FC236}">
                  <a16:creationId xmlns:a16="http://schemas.microsoft.com/office/drawing/2014/main" id="{854D5A16-A90C-4C42-BD9C-FEF625B426AE}"/>
                </a:ext>
              </a:extLst>
            </p:cNvPr>
            <p:cNvSpPr/>
            <p:nvPr/>
          </p:nvSpPr>
          <p:spPr bwMode="auto">
            <a:xfrm>
              <a:off x="4386263" y="4257676"/>
              <a:ext cx="252412" cy="141288"/>
            </a:xfrm>
            <a:custGeom>
              <a:gdLst>
                <a:gd name="T0" fmla="*/ 98 w 159"/>
                <a:gd name="T1" fmla="*/ 0 h 89"/>
                <a:gd name="T2" fmla="*/ 0 w 159"/>
                <a:gd name="T3" fmla="*/ 0 h 89"/>
                <a:gd name="T4" fmla="*/ 0 w 159"/>
                <a:gd name="T5" fmla="*/ 89 h 89"/>
                <a:gd name="T6" fmla="*/ 159 w 159"/>
                <a:gd name="T7" fmla="*/ 89 h 89"/>
                <a:gd name="T8" fmla="*/ 159 w 159"/>
                <a:gd name="T9" fmla="*/ 60 h 89"/>
                <a:gd name="T10" fmla="*/ 98 w 159"/>
                <a:gd name="T11" fmla="*/ 60 h 89"/>
                <a:gd name="T12" fmla="*/ 98 w 159"/>
                <a:gd name="T13" fmla="*/ 0 h 89"/>
                <a:gd name="T14" fmla="*/ 159 w 159"/>
                <a:gd name="T15" fmla="*/ 0 h 89"/>
                <a:gd name="T16" fmla="*/ 109 w 159"/>
                <a:gd name="T17" fmla="*/ 0 h 89"/>
                <a:gd name="T18" fmla="*/ 109 w 159"/>
                <a:gd name="T19" fmla="*/ 47 h 89"/>
                <a:gd name="T20" fmla="*/ 159 w 159"/>
                <a:gd name="T21" fmla="*/ 47 h 89"/>
                <a:gd name="T22" fmla="*/ 159 w 159"/>
                <a:gd name="T23" fmla="*/ 0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9" h="89">
                  <a:moveTo>
                    <a:pt x="98" y="0"/>
                  </a:moveTo>
                  <a:lnTo>
                    <a:pt x="0" y="0"/>
                  </a:lnTo>
                  <a:lnTo>
                    <a:pt x="0" y="89"/>
                  </a:lnTo>
                  <a:lnTo>
                    <a:pt x="159" y="89"/>
                  </a:lnTo>
                  <a:lnTo>
                    <a:pt x="159" y="60"/>
                  </a:lnTo>
                  <a:lnTo>
                    <a:pt x="98" y="60"/>
                  </a:lnTo>
                  <a:lnTo>
                    <a:pt x="98" y="0"/>
                  </a:lnTo>
                  <a:moveTo>
                    <a:pt x="159" y="0"/>
                  </a:moveTo>
                  <a:lnTo>
                    <a:pt x="109" y="0"/>
                  </a:lnTo>
                  <a:lnTo>
                    <a:pt x="109" y="47"/>
                  </a:lnTo>
                  <a:lnTo>
                    <a:pt x="159" y="47"/>
                  </a:lnTo>
                  <a:lnTo>
                    <a:pt x="15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1" name="ïṥḷiďè">
              <a:extLst>
                <a:ext uri="{FF2B5EF4-FFF2-40B4-BE49-F238E27FC236}">
                  <a16:creationId xmlns:a16="http://schemas.microsoft.com/office/drawing/2014/main" id="{21AC56EE-41BE-4326-9BCA-F16097BFEEF3}"/>
                </a:ext>
              </a:extLst>
            </p:cNvPr>
            <p:cNvSpPr/>
            <p:nvPr/>
          </p:nvSpPr>
          <p:spPr bwMode="auto">
            <a:xfrm>
              <a:off x="4541838" y="4257676"/>
              <a:ext cx="96837" cy="95250"/>
            </a:xfrm>
            <a:custGeom>
              <a:gdLst>
                <a:gd name="T0" fmla="*/ 11 w 61"/>
                <a:gd name="T1" fmla="*/ 0 h 60"/>
                <a:gd name="T2" fmla="*/ 0 w 61"/>
                <a:gd name="T3" fmla="*/ 0 h 60"/>
                <a:gd name="T4" fmla="*/ 0 w 61"/>
                <a:gd name="T5" fmla="*/ 60 h 60"/>
                <a:gd name="T6" fmla="*/ 61 w 61"/>
                <a:gd name="T7" fmla="*/ 60 h 60"/>
                <a:gd name="T8" fmla="*/ 61 w 61"/>
                <a:gd name="T9" fmla="*/ 47 h 60"/>
                <a:gd name="T10" fmla="*/ 11 w 61"/>
                <a:gd name="T11" fmla="*/ 47 h 60"/>
                <a:gd name="T12" fmla="*/ 11 w 61"/>
                <a:gd name="T13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0">
                  <a:moveTo>
                    <a:pt x="11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61" y="60"/>
                  </a:lnTo>
                  <a:lnTo>
                    <a:pt x="61" y="47"/>
                  </a:lnTo>
                  <a:lnTo>
                    <a:pt x="11" y="47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BCBEB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2" name="išļîḑé">
              <a:extLst>
                <a:ext uri="{FF2B5EF4-FFF2-40B4-BE49-F238E27FC236}">
                  <a16:creationId xmlns:a16="http://schemas.microsoft.com/office/drawing/2014/main" id="{59B22FE9-0256-49BF-BFE5-4D9A0A019861}"/>
                </a:ext>
              </a:extLst>
            </p:cNvPr>
            <p:cNvSpPr/>
            <p:nvPr/>
          </p:nvSpPr>
          <p:spPr bwMode="auto">
            <a:xfrm>
              <a:off x="4541838" y="4257676"/>
              <a:ext cx="96837" cy="95250"/>
            </a:xfrm>
            <a:custGeom>
              <a:gdLst>
                <a:gd name="T0" fmla="*/ 11 w 61"/>
                <a:gd name="T1" fmla="*/ 0 h 60"/>
                <a:gd name="T2" fmla="*/ 0 w 61"/>
                <a:gd name="T3" fmla="*/ 0 h 60"/>
                <a:gd name="T4" fmla="*/ 0 w 61"/>
                <a:gd name="T5" fmla="*/ 60 h 60"/>
                <a:gd name="T6" fmla="*/ 61 w 61"/>
                <a:gd name="T7" fmla="*/ 60 h 60"/>
                <a:gd name="T8" fmla="*/ 61 w 61"/>
                <a:gd name="T9" fmla="*/ 47 h 60"/>
                <a:gd name="T10" fmla="*/ 11 w 61"/>
                <a:gd name="T11" fmla="*/ 47 h 60"/>
                <a:gd name="T12" fmla="*/ 11 w 61"/>
                <a:gd name="T13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0">
                  <a:moveTo>
                    <a:pt x="11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61" y="60"/>
                  </a:lnTo>
                  <a:lnTo>
                    <a:pt x="61" y="47"/>
                  </a:lnTo>
                  <a:lnTo>
                    <a:pt x="11" y="47"/>
                  </a:lnTo>
                  <a:lnTo>
                    <a:pt x="11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3" name="îśliḓé">
              <a:extLst>
                <a:ext uri="{FF2B5EF4-FFF2-40B4-BE49-F238E27FC236}">
                  <a16:creationId xmlns:a16="http://schemas.microsoft.com/office/drawing/2014/main" id="{A25410C5-136A-48A2-AC19-9CBC6376556A}"/>
                </a:ext>
              </a:extLst>
            </p:cNvPr>
            <p:cNvSpPr/>
            <p:nvPr/>
          </p:nvSpPr>
          <p:spPr bwMode="auto">
            <a:xfrm>
              <a:off x="3714750" y="3836988"/>
              <a:ext cx="952500" cy="460375"/>
            </a:xfrm>
            <a:custGeom>
              <a:gdLst>
                <a:gd name="T0" fmla="*/ 600 w 600"/>
                <a:gd name="T1" fmla="*/ 290 h 290"/>
                <a:gd name="T2" fmla="*/ 0 w 600"/>
                <a:gd name="T3" fmla="*/ 290 h 290"/>
                <a:gd name="T4" fmla="*/ 0 w 600"/>
                <a:gd name="T5" fmla="*/ 0 h 290"/>
                <a:gd name="T6" fmla="*/ 600 w 600"/>
                <a:gd name="T7" fmla="*/ 0 h 290"/>
                <a:gd name="T8" fmla="*/ 600 w 600"/>
                <a:gd name="T9" fmla="*/ 254 h 290"/>
                <a:gd name="T10" fmla="*/ 600 w 600"/>
                <a:gd name="T11" fmla="*/ 290 h 2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0" h="290">
                  <a:moveTo>
                    <a:pt x="600" y="290"/>
                  </a:moveTo>
                  <a:lnTo>
                    <a:pt x="0" y="290"/>
                  </a:lnTo>
                  <a:lnTo>
                    <a:pt x="0" y="0"/>
                  </a:lnTo>
                  <a:lnTo>
                    <a:pt x="600" y="0"/>
                  </a:lnTo>
                  <a:lnTo>
                    <a:pt x="600" y="254"/>
                  </a:lnTo>
                  <a:lnTo>
                    <a:pt x="600" y="29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4" name="ï$liḑè">
              <a:extLst>
                <a:ext uri="{FF2B5EF4-FFF2-40B4-BE49-F238E27FC236}">
                  <a16:creationId xmlns:a16="http://schemas.microsoft.com/office/drawing/2014/main" id="{027FCB8E-6B40-4A80-A977-F1C68DA931FF}"/>
                </a:ext>
              </a:extLst>
            </p:cNvPr>
            <p:cNvSpPr/>
            <p:nvPr/>
          </p:nvSpPr>
          <p:spPr bwMode="auto">
            <a:xfrm>
              <a:off x="3741738" y="3902076"/>
              <a:ext cx="830262" cy="3683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5" name="ïṩ1iḋê">
              <a:extLst>
                <a:ext uri="{FF2B5EF4-FFF2-40B4-BE49-F238E27FC236}">
                  <a16:creationId xmlns:a16="http://schemas.microsoft.com/office/drawing/2014/main" id="{D3EFB811-9B8E-479A-95F1-C8BC8292FE65}"/>
                </a:ext>
              </a:extLst>
            </p:cNvPr>
            <p:cNvSpPr/>
            <p:nvPr/>
          </p:nvSpPr>
          <p:spPr bwMode="auto">
            <a:xfrm>
              <a:off x="3765550" y="3876676"/>
              <a:ext cx="830262" cy="3730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6" name="îSļiḋe">
              <a:extLst>
                <a:ext uri="{FF2B5EF4-FFF2-40B4-BE49-F238E27FC236}">
                  <a16:creationId xmlns:a16="http://schemas.microsoft.com/office/drawing/2014/main" id="{0DE10864-F035-4955-A941-9090C8BDEF33}"/>
                </a:ext>
              </a:extLst>
            </p:cNvPr>
            <p:cNvSpPr/>
            <p:nvPr/>
          </p:nvSpPr>
          <p:spPr bwMode="auto">
            <a:xfrm>
              <a:off x="6265863" y="5405438"/>
              <a:ext cx="1536700" cy="295275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7" name="ïşḻiḍe">
              <a:extLst>
                <a:ext uri="{FF2B5EF4-FFF2-40B4-BE49-F238E27FC236}">
                  <a16:creationId xmlns:a16="http://schemas.microsoft.com/office/drawing/2014/main" id="{EDBCFC6A-05B6-48F9-8FF2-B758BEC6074C}"/>
                </a:ext>
              </a:extLst>
            </p:cNvPr>
            <p:cNvSpPr/>
            <p:nvPr/>
          </p:nvSpPr>
          <p:spPr bwMode="auto">
            <a:xfrm>
              <a:off x="7008813" y="2840038"/>
              <a:ext cx="149225" cy="187325"/>
            </a:xfrm>
            <a:custGeom>
              <a:gdLst>
                <a:gd name="T0" fmla="*/ 94 w 94"/>
                <a:gd name="T1" fmla="*/ 114 h 118"/>
                <a:gd name="T2" fmla="*/ 90 w 94"/>
                <a:gd name="T3" fmla="*/ 0 h 118"/>
                <a:gd name="T4" fmla="*/ 0 w 94"/>
                <a:gd name="T5" fmla="*/ 4 h 118"/>
                <a:gd name="T6" fmla="*/ 4 w 94"/>
                <a:gd name="T7" fmla="*/ 118 h 118"/>
                <a:gd name="T8" fmla="*/ 94 w 94"/>
                <a:gd name="T9" fmla="*/ 11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18">
                  <a:moveTo>
                    <a:pt x="94" y="114"/>
                  </a:moveTo>
                  <a:lnTo>
                    <a:pt x="90" y="0"/>
                  </a:lnTo>
                  <a:lnTo>
                    <a:pt x="0" y="4"/>
                  </a:lnTo>
                  <a:lnTo>
                    <a:pt x="4" y="118"/>
                  </a:lnTo>
                  <a:lnTo>
                    <a:pt x="94" y="114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8" name="íSḻîḓé">
              <a:extLst>
                <a:ext uri="{FF2B5EF4-FFF2-40B4-BE49-F238E27FC236}">
                  <a16:creationId xmlns:a16="http://schemas.microsoft.com/office/drawing/2014/main" id="{E2FB1DD8-D19F-4410-B0C0-F1D266206C7F}"/>
                </a:ext>
              </a:extLst>
            </p:cNvPr>
            <p:cNvSpPr/>
            <p:nvPr/>
          </p:nvSpPr>
          <p:spPr bwMode="auto">
            <a:xfrm>
              <a:off x="7008813" y="2840038"/>
              <a:ext cx="149225" cy="187325"/>
            </a:xfrm>
            <a:custGeom>
              <a:gdLst>
                <a:gd name="T0" fmla="*/ 94 w 94"/>
                <a:gd name="T1" fmla="*/ 114 h 118"/>
                <a:gd name="T2" fmla="*/ 90 w 94"/>
                <a:gd name="T3" fmla="*/ 0 h 118"/>
                <a:gd name="T4" fmla="*/ 0 w 94"/>
                <a:gd name="T5" fmla="*/ 4 h 118"/>
                <a:gd name="T6" fmla="*/ 4 w 94"/>
                <a:gd name="T7" fmla="*/ 118 h 118"/>
                <a:gd name="T8" fmla="*/ 94 w 94"/>
                <a:gd name="T9" fmla="*/ 11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18">
                  <a:moveTo>
                    <a:pt x="94" y="114"/>
                  </a:moveTo>
                  <a:lnTo>
                    <a:pt x="90" y="0"/>
                  </a:lnTo>
                  <a:lnTo>
                    <a:pt x="0" y="4"/>
                  </a:lnTo>
                  <a:lnTo>
                    <a:pt x="4" y="118"/>
                  </a:lnTo>
                  <a:lnTo>
                    <a:pt x="94" y="11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9" name="ïşḷïḋe">
              <a:extLst>
                <a:ext uri="{FF2B5EF4-FFF2-40B4-BE49-F238E27FC236}">
                  <a16:creationId xmlns:a16="http://schemas.microsoft.com/office/drawing/2014/main" id="{A7D512E1-CFE0-4D43-8A9F-1605728D42A6}"/>
                </a:ext>
              </a:extLst>
            </p:cNvPr>
            <p:cNvSpPr/>
            <p:nvPr/>
          </p:nvSpPr>
          <p:spPr bwMode="auto">
            <a:xfrm flipH="1">
              <a:off x="7154863" y="2865438"/>
              <a:ext cx="0" cy="66675"/>
            </a:xfrm>
            <a:custGeom>
              <a:gdLst>
                <a:gd name="T0" fmla="*/ 0 h 22"/>
                <a:gd name="T1" fmla="*/ 22 h 22"/>
                <a:gd name="T2" fmla="*/ 22 h 22"/>
                <a:gd name="T3" fmla="*/ 0 h 22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22">
                  <a:moveTo>
                    <a:pt x="0" y="0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5D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0" name="íṧ1idè">
              <a:extLst>
                <a:ext uri="{FF2B5EF4-FFF2-40B4-BE49-F238E27FC236}">
                  <a16:creationId xmlns:a16="http://schemas.microsoft.com/office/drawing/2014/main" id="{B4EF1B4C-8B79-4DC1-9D1A-FEDE36D71D32}"/>
                </a:ext>
              </a:extLst>
            </p:cNvPr>
            <p:cNvSpPr/>
            <p:nvPr/>
          </p:nvSpPr>
          <p:spPr bwMode="auto">
            <a:xfrm>
              <a:off x="7008813" y="2852738"/>
              <a:ext cx="146050" cy="82550"/>
            </a:xfrm>
            <a:custGeom>
              <a:gdLst>
                <a:gd name="T0" fmla="*/ 0 w 48"/>
                <a:gd name="T1" fmla="*/ 0 h 27"/>
                <a:gd name="T2" fmla="*/ 1 w 48"/>
                <a:gd name="T3" fmla="*/ 23 h 27"/>
                <a:gd name="T4" fmla="*/ 27 w 48"/>
                <a:gd name="T5" fmla="*/ 27 h 27"/>
                <a:gd name="T6" fmla="*/ 48 w 48"/>
                <a:gd name="T7" fmla="*/ 26 h 27"/>
                <a:gd name="T8" fmla="*/ 48 w 48"/>
                <a:gd name="T9" fmla="*/ 4 h 27"/>
                <a:gd name="T10" fmla="*/ 0 w 48"/>
                <a:gd name="T11" fmla="*/ 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" h="27">
                  <a:moveTo>
                    <a:pt x="0" y="0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3" y="26"/>
                    <a:pt x="16" y="27"/>
                    <a:pt x="27" y="27"/>
                  </a:cubicBezTo>
                  <a:cubicBezTo>
                    <a:pt x="38" y="27"/>
                    <a:pt x="48" y="26"/>
                    <a:pt x="48" y="26"/>
                  </a:cubicBezTo>
                  <a:cubicBezTo>
                    <a:pt x="48" y="4"/>
                    <a:pt x="48" y="4"/>
                    <a:pt x="48" y="4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59D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1" name="işļîďé">
              <a:extLst>
                <a:ext uri="{FF2B5EF4-FFF2-40B4-BE49-F238E27FC236}">
                  <a16:creationId xmlns:a16="http://schemas.microsoft.com/office/drawing/2014/main" id="{A2482468-74E2-4722-B752-4E441090C284}"/>
                </a:ext>
              </a:extLst>
            </p:cNvPr>
            <p:cNvSpPr/>
            <p:nvPr/>
          </p:nvSpPr>
          <p:spPr bwMode="auto">
            <a:xfrm>
              <a:off x="6889750" y="2452688"/>
              <a:ext cx="406400" cy="390525"/>
            </a:xfrm>
            <a:custGeom>
              <a:gdLst>
                <a:gd name="T0" fmla="*/ 126 w 133"/>
                <a:gd name="T1" fmla="*/ 79 h 128"/>
                <a:gd name="T2" fmla="*/ 122 w 133"/>
                <a:gd name="T3" fmla="*/ 96 h 128"/>
                <a:gd name="T4" fmla="*/ 111 w 133"/>
                <a:gd name="T5" fmla="*/ 115 h 128"/>
                <a:gd name="T6" fmla="*/ 106 w 133"/>
                <a:gd name="T7" fmla="*/ 122 h 128"/>
                <a:gd name="T8" fmla="*/ 96 w 133"/>
                <a:gd name="T9" fmla="*/ 125 h 128"/>
                <a:gd name="T10" fmla="*/ 53 w 133"/>
                <a:gd name="T11" fmla="*/ 127 h 128"/>
                <a:gd name="T12" fmla="*/ 37 w 133"/>
                <a:gd name="T13" fmla="*/ 124 h 128"/>
                <a:gd name="T14" fmla="*/ 20 w 133"/>
                <a:gd name="T15" fmla="*/ 115 h 128"/>
                <a:gd name="T16" fmla="*/ 11 w 133"/>
                <a:gd name="T17" fmla="*/ 108 h 128"/>
                <a:gd name="T18" fmla="*/ 2 w 133"/>
                <a:gd name="T19" fmla="*/ 91 h 128"/>
                <a:gd name="T20" fmla="*/ 0 w 133"/>
                <a:gd name="T21" fmla="*/ 70 h 128"/>
                <a:gd name="T22" fmla="*/ 1 w 133"/>
                <a:gd name="T23" fmla="*/ 47 h 128"/>
                <a:gd name="T24" fmla="*/ 13 w 133"/>
                <a:gd name="T25" fmla="*/ 17 h 128"/>
                <a:gd name="T26" fmla="*/ 34 w 133"/>
                <a:gd name="T27" fmla="*/ 3 h 128"/>
                <a:gd name="T28" fmla="*/ 49 w 133"/>
                <a:gd name="T29" fmla="*/ 1 h 128"/>
                <a:gd name="T30" fmla="*/ 68 w 133"/>
                <a:gd name="T31" fmla="*/ 0 h 128"/>
                <a:gd name="T32" fmla="*/ 87 w 133"/>
                <a:gd name="T33" fmla="*/ 5 h 128"/>
                <a:gd name="T34" fmla="*/ 114 w 133"/>
                <a:gd name="T35" fmla="*/ 17 h 128"/>
                <a:gd name="T36" fmla="*/ 133 w 133"/>
                <a:gd name="T37" fmla="*/ 40 h 128"/>
                <a:gd name="T38" fmla="*/ 130 w 133"/>
                <a:gd name="T39" fmla="*/ 59 h 128"/>
                <a:gd name="T40" fmla="*/ 126 w 133"/>
                <a:gd name="T41" fmla="*/ 79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3" h="128">
                  <a:moveTo>
                    <a:pt x="126" y="79"/>
                  </a:moveTo>
                  <a:cubicBezTo>
                    <a:pt x="125" y="85"/>
                    <a:pt x="124" y="91"/>
                    <a:pt x="122" y="96"/>
                  </a:cubicBezTo>
                  <a:cubicBezTo>
                    <a:pt x="120" y="103"/>
                    <a:pt x="116" y="109"/>
                    <a:pt x="111" y="115"/>
                  </a:cubicBezTo>
                  <a:cubicBezTo>
                    <a:pt x="110" y="118"/>
                    <a:pt x="108" y="120"/>
                    <a:pt x="106" y="122"/>
                  </a:cubicBezTo>
                  <a:cubicBezTo>
                    <a:pt x="103" y="124"/>
                    <a:pt x="100" y="124"/>
                    <a:pt x="96" y="125"/>
                  </a:cubicBezTo>
                  <a:cubicBezTo>
                    <a:pt x="82" y="128"/>
                    <a:pt x="67" y="128"/>
                    <a:pt x="53" y="127"/>
                  </a:cubicBezTo>
                  <a:cubicBezTo>
                    <a:pt x="47" y="127"/>
                    <a:pt x="42" y="126"/>
                    <a:pt x="37" y="124"/>
                  </a:cubicBezTo>
                  <a:cubicBezTo>
                    <a:pt x="31" y="122"/>
                    <a:pt x="25" y="119"/>
                    <a:pt x="20" y="115"/>
                  </a:cubicBezTo>
                  <a:cubicBezTo>
                    <a:pt x="17" y="113"/>
                    <a:pt x="13" y="111"/>
                    <a:pt x="11" y="108"/>
                  </a:cubicBezTo>
                  <a:cubicBezTo>
                    <a:pt x="6" y="104"/>
                    <a:pt x="3" y="97"/>
                    <a:pt x="2" y="91"/>
                  </a:cubicBezTo>
                  <a:cubicBezTo>
                    <a:pt x="1" y="84"/>
                    <a:pt x="1" y="77"/>
                    <a:pt x="0" y="70"/>
                  </a:cubicBezTo>
                  <a:cubicBezTo>
                    <a:pt x="0" y="63"/>
                    <a:pt x="0" y="55"/>
                    <a:pt x="1" y="47"/>
                  </a:cubicBezTo>
                  <a:cubicBezTo>
                    <a:pt x="2" y="36"/>
                    <a:pt x="6" y="26"/>
                    <a:pt x="13" y="17"/>
                  </a:cubicBezTo>
                  <a:cubicBezTo>
                    <a:pt x="19" y="11"/>
                    <a:pt x="26" y="5"/>
                    <a:pt x="34" y="3"/>
                  </a:cubicBezTo>
                  <a:cubicBezTo>
                    <a:pt x="39" y="1"/>
                    <a:pt x="44" y="1"/>
                    <a:pt x="49" y="1"/>
                  </a:cubicBezTo>
                  <a:cubicBezTo>
                    <a:pt x="55" y="0"/>
                    <a:pt x="61" y="0"/>
                    <a:pt x="68" y="0"/>
                  </a:cubicBezTo>
                  <a:cubicBezTo>
                    <a:pt x="74" y="1"/>
                    <a:pt x="81" y="3"/>
                    <a:pt x="87" y="5"/>
                  </a:cubicBezTo>
                  <a:cubicBezTo>
                    <a:pt x="96" y="8"/>
                    <a:pt x="106" y="11"/>
                    <a:pt x="114" y="17"/>
                  </a:cubicBezTo>
                  <a:cubicBezTo>
                    <a:pt x="121" y="21"/>
                    <a:pt x="132" y="31"/>
                    <a:pt x="133" y="40"/>
                  </a:cubicBezTo>
                  <a:cubicBezTo>
                    <a:pt x="133" y="46"/>
                    <a:pt x="131" y="53"/>
                    <a:pt x="130" y="59"/>
                  </a:cubicBezTo>
                  <a:cubicBezTo>
                    <a:pt x="128" y="66"/>
                    <a:pt x="127" y="72"/>
                    <a:pt x="126" y="7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2" name="iṣ1iḋê">
              <a:extLst>
                <a:ext uri="{FF2B5EF4-FFF2-40B4-BE49-F238E27FC236}">
                  <a16:creationId xmlns:a16="http://schemas.microsoft.com/office/drawing/2014/main" id="{77E88EAC-B933-4500-9DFC-24CF407CEAA6}"/>
                </a:ext>
              </a:extLst>
            </p:cNvPr>
            <p:cNvSpPr/>
            <p:nvPr/>
          </p:nvSpPr>
          <p:spPr bwMode="auto">
            <a:xfrm>
              <a:off x="7059613" y="2376488"/>
              <a:ext cx="277812" cy="277813"/>
            </a:xfrm>
            <a:custGeom>
              <a:gdLst>
                <a:gd name="T0" fmla="*/ 1 w 91"/>
                <a:gd name="T1" fmla="*/ 45 h 91"/>
                <a:gd name="T2" fmla="*/ 44 w 91"/>
                <a:gd name="T3" fmla="*/ 91 h 91"/>
                <a:gd name="T4" fmla="*/ 90 w 91"/>
                <a:gd name="T5" fmla="*/ 47 h 91"/>
                <a:gd name="T6" fmla="*/ 47 w 91"/>
                <a:gd name="T7" fmla="*/ 1 h 91"/>
                <a:gd name="T8" fmla="*/ 1 w 91"/>
                <a:gd name="T9" fmla="*/ 45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1">
                  <a:moveTo>
                    <a:pt x="1" y="45"/>
                  </a:moveTo>
                  <a:cubicBezTo>
                    <a:pt x="0" y="69"/>
                    <a:pt x="20" y="90"/>
                    <a:pt x="44" y="91"/>
                  </a:cubicBezTo>
                  <a:cubicBezTo>
                    <a:pt x="69" y="91"/>
                    <a:pt x="90" y="72"/>
                    <a:pt x="90" y="47"/>
                  </a:cubicBezTo>
                  <a:cubicBezTo>
                    <a:pt x="91" y="22"/>
                    <a:pt x="71" y="2"/>
                    <a:pt x="47" y="1"/>
                  </a:cubicBezTo>
                  <a:cubicBezTo>
                    <a:pt x="22" y="0"/>
                    <a:pt x="1" y="20"/>
                    <a:pt x="1" y="4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3" name="îşḻiḑé">
              <a:extLst>
                <a:ext uri="{FF2B5EF4-FFF2-40B4-BE49-F238E27FC236}">
                  <a16:creationId xmlns:a16="http://schemas.microsoft.com/office/drawing/2014/main" id="{CDB6995B-78B8-4A80-815C-710566039287}"/>
                </a:ext>
              </a:extLst>
            </p:cNvPr>
            <p:cNvSpPr/>
            <p:nvPr/>
          </p:nvSpPr>
          <p:spPr bwMode="auto">
            <a:xfrm>
              <a:off x="6938963" y="2346326"/>
              <a:ext cx="277812" cy="277813"/>
            </a:xfrm>
            <a:custGeom>
              <a:gdLst>
                <a:gd name="T0" fmla="*/ 1 w 91"/>
                <a:gd name="T1" fmla="*/ 44 h 91"/>
                <a:gd name="T2" fmla="*/ 45 w 91"/>
                <a:gd name="T3" fmla="*/ 90 h 91"/>
                <a:gd name="T4" fmla="*/ 91 w 91"/>
                <a:gd name="T5" fmla="*/ 47 h 91"/>
                <a:gd name="T6" fmla="*/ 47 w 91"/>
                <a:gd name="T7" fmla="*/ 1 h 91"/>
                <a:gd name="T8" fmla="*/ 1 w 91"/>
                <a:gd name="T9" fmla="*/ 44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1">
                  <a:moveTo>
                    <a:pt x="1" y="44"/>
                  </a:moveTo>
                  <a:cubicBezTo>
                    <a:pt x="0" y="69"/>
                    <a:pt x="20" y="90"/>
                    <a:pt x="45" y="90"/>
                  </a:cubicBezTo>
                  <a:cubicBezTo>
                    <a:pt x="70" y="91"/>
                    <a:pt x="90" y="72"/>
                    <a:pt x="91" y="47"/>
                  </a:cubicBezTo>
                  <a:cubicBezTo>
                    <a:pt x="91" y="22"/>
                    <a:pt x="72" y="1"/>
                    <a:pt x="47" y="1"/>
                  </a:cubicBezTo>
                  <a:cubicBezTo>
                    <a:pt x="22" y="0"/>
                    <a:pt x="2" y="20"/>
                    <a:pt x="1" y="4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4" name="îṩļîḋè">
              <a:extLst>
                <a:ext uri="{FF2B5EF4-FFF2-40B4-BE49-F238E27FC236}">
                  <a16:creationId xmlns:a16="http://schemas.microsoft.com/office/drawing/2014/main" id="{DD0E9546-5FCE-462A-87CD-38CEB3095576}"/>
                </a:ext>
              </a:extLst>
            </p:cNvPr>
            <p:cNvSpPr/>
            <p:nvPr/>
          </p:nvSpPr>
          <p:spPr bwMode="auto">
            <a:xfrm>
              <a:off x="6846888" y="2371726"/>
              <a:ext cx="277812" cy="279400"/>
            </a:xfrm>
            <a:custGeom>
              <a:gdLst>
                <a:gd name="T0" fmla="*/ 1 w 91"/>
                <a:gd name="T1" fmla="*/ 45 h 92"/>
                <a:gd name="T2" fmla="*/ 44 w 91"/>
                <a:gd name="T3" fmla="*/ 91 h 92"/>
                <a:gd name="T4" fmla="*/ 91 w 91"/>
                <a:gd name="T5" fmla="*/ 47 h 92"/>
                <a:gd name="T6" fmla="*/ 47 w 91"/>
                <a:gd name="T7" fmla="*/ 1 h 92"/>
                <a:gd name="T8" fmla="*/ 1 w 91"/>
                <a:gd name="T9" fmla="*/ 45 h 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2">
                  <a:moveTo>
                    <a:pt x="1" y="45"/>
                  </a:moveTo>
                  <a:cubicBezTo>
                    <a:pt x="0" y="70"/>
                    <a:pt x="20" y="90"/>
                    <a:pt x="44" y="91"/>
                  </a:cubicBezTo>
                  <a:cubicBezTo>
                    <a:pt x="69" y="92"/>
                    <a:pt x="90" y="72"/>
                    <a:pt x="91" y="47"/>
                  </a:cubicBezTo>
                  <a:cubicBezTo>
                    <a:pt x="91" y="22"/>
                    <a:pt x="72" y="2"/>
                    <a:pt x="47" y="1"/>
                  </a:cubicBezTo>
                  <a:cubicBezTo>
                    <a:pt x="22" y="0"/>
                    <a:pt x="1" y="20"/>
                    <a:pt x="1" y="4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5" name="íşḷíḑè">
              <a:extLst>
                <a:ext uri="{FF2B5EF4-FFF2-40B4-BE49-F238E27FC236}">
                  <a16:creationId xmlns:a16="http://schemas.microsoft.com/office/drawing/2014/main" id="{26CC03F7-819F-4AD4-989D-BA65770C87FC}"/>
                </a:ext>
              </a:extLst>
            </p:cNvPr>
            <p:cNvSpPr/>
            <p:nvPr/>
          </p:nvSpPr>
          <p:spPr bwMode="auto">
            <a:xfrm>
              <a:off x="6913563" y="2481263"/>
              <a:ext cx="342900" cy="438150"/>
            </a:xfrm>
            <a:custGeom>
              <a:gdLst>
                <a:gd name="T0" fmla="*/ 3 w 112"/>
                <a:gd name="T1" fmla="*/ 0 h 144"/>
                <a:gd name="T2" fmla="*/ 1 w 112"/>
                <a:gd name="T3" fmla="*/ 87 h 144"/>
                <a:gd name="T4" fmla="*/ 54 w 112"/>
                <a:gd name="T5" fmla="*/ 143 h 144"/>
                <a:gd name="T6" fmla="*/ 110 w 112"/>
                <a:gd name="T7" fmla="*/ 90 h 144"/>
                <a:gd name="T8" fmla="*/ 112 w 112"/>
                <a:gd name="T9" fmla="*/ 3 h 144"/>
                <a:gd name="T10" fmla="*/ 3 w 112"/>
                <a:gd name="T11" fmla="*/ 0 h 1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144">
                  <a:moveTo>
                    <a:pt x="3" y="0"/>
                  </a:moveTo>
                  <a:cubicBezTo>
                    <a:pt x="1" y="87"/>
                    <a:pt x="1" y="87"/>
                    <a:pt x="1" y="87"/>
                  </a:cubicBezTo>
                  <a:cubicBezTo>
                    <a:pt x="0" y="117"/>
                    <a:pt x="24" y="142"/>
                    <a:pt x="54" y="143"/>
                  </a:cubicBezTo>
                  <a:cubicBezTo>
                    <a:pt x="84" y="144"/>
                    <a:pt x="109" y="120"/>
                    <a:pt x="110" y="90"/>
                  </a:cubicBezTo>
                  <a:cubicBezTo>
                    <a:pt x="112" y="3"/>
                    <a:pt x="112" y="3"/>
                    <a:pt x="112" y="3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6" name="iŝḷîďè">
              <a:extLst>
                <a:ext uri="{FF2B5EF4-FFF2-40B4-BE49-F238E27FC236}">
                  <a16:creationId xmlns:a16="http://schemas.microsoft.com/office/drawing/2014/main" id="{DB9C9214-A12D-40C7-9405-953EABCC4D95}"/>
                </a:ext>
              </a:extLst>
            </p:cNvPr>
            <p:cNvSpPr/>
            <p:nvPr/>
          </p:nvSpPr>
          <p:spPr bwMode="auto">
            <a:xfrm>
              <a:off x="6900863" y="2614613"/>
              <a:ext cx="61912" cy="65088"/>
            </a:xfrm>
            <a:custGeom>
              <a:gdLst>
                <a:gd name="T0" fmla="*/ 0 w 20"/>
                <a:gd name="T1" fmla="*/ 10 h 21"/>
                <a:gd name="T2" fmla="*/ 10 w 20"/>
                <a:gd name="T3" fmla="*/ 20 h 21"/>
                <a:gd name="T4" fmla="*/ 20 w 20"/>
                <a:gd name="T5" fmla="*/ 11 h 21"/>
                <a:gd name="T6" fmla="*/ 10 w 20"/>
                <a:gd name="T7" fmla="*/ 0 h 21"/>
                <a:gd name="T8" fmla="*/ 0 w 20"/>
                <a:gd name="T9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1">
                  <a:moveTo>
                    <a:pt x="0" y="10"/>
                  </a:moveTo>
                  <a:cubicBezTo>
                    <a:pt x="0" y="16"/>
                    <a:pt x="4" y="20"/>
                    <a:pt x="10" y="20"/>
                  </a:cubicBezTo>
                  <a:cubicBezTo>
                    <a:pt x="15" y="21"/>
                    <a:pt x="20" y="16"/>
                    <a:pt x="20" y="11"/>
                  </a:cubicBezTo>
                  <a:cubicBezTo>
                    <a:pt x="20" y="5"/>
                    <a:pt x="16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7" name="íš1íḍe">
              <a:extLst>
                <a:ext uri="{FF2B5EF4-FFF2-40B4-BE49-F238E27FC236}">
                  <a16:creationId xmlns:a16="http://schemas.microsoft.com/office/drawing/2014/main" id="{20FF5467-1305-46E1-83A8-F71AC4414EB9}"/>
                </a:ext>
              </a:extLst>
            </p:cNvPr>
            <p:cNvSpPr/>
            <p:nvPr/>
          </p:nvSpPr>
          <p:spPr bwMode="auto">
            <a:xfrm>
              <a:off x="7221538" y="2593976"/>
              <a:ext cx="61912" cy="60325"/>
            </a:xfrm>
            <a:custGeom>
              <a:gdLst>
                <a:gd name="T0" fmla="*/ 0 w 20"/>
                <a:gd name="T1" fmla="*/ 10 h 20"/>
                <a:gd name="T2" fmla="*/ 10 w 20"/>
                <a:gd name="T3" fmla="*/ 20 h 20"/>
                <a:gd name="T4" fmla="*/ 20 w 20"/>
                <a:gd name="T5" fmla="*/ 10 h 20"/>
                <a:gd name="T6" fmla="*/ 11 w 20"/>
                <a:gd name="T7" fmla="*/ 0 h 20"/>
                <a:gd name="T8" fmla="*/ 0 w 20"/>
                <a:gd name="T9" fmla="*/ 1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0">
                  <a:moveTo>
                    <a:pt x="0" y="10"/>
                  </a:moveTo>
                  <a:cubicBezTo>
                    <a:pt x="0" y="15"/>
                    <a:pt x="4" y="20"/>
                    <a:pt x="10" y="20"/>
                  </a:cubicBezTo>
                  <a:cubicBezTo>
                    <a:pt x="16" y="20"/>
                    <a:pt x="20" y="16"/>
                    <a:pt x="20" y="10"/>
                  </a:cubicBezTo>
                  <a:cubicBezTo>
                    <a:pt x="20" y="5"/>
                    <a:pt x="16" y="0"/>
                    <a:pt x="11" y="0"/>
                  </a:cubicBezTo>
                  <a:cubicBezTo>
                    <a:pt x="5" y="0"/>
                    <a:pt x="0" y="4"/>
                    <a:pt x="0" y="10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8" name="íṣḷïde">
              <a:extLst>
                <a:ext uri="{FF2B5EF4-FFF2-40B4-BE49-F238E27FC236}">
                  <a16:creationId xmlns:a16="http://schemas.microsoft.com/office/drawing/2014/main" id="{FC0DA376-CFFE-4799-A6DD-5E27E7CA8F84}"/>
                </a:ext>
              </a:extLst>
            </p:cNvPr>
            <p:cNvSpPr/>
            <p:nvPr/>
          </p:nvSpPr>
          <p:spPr bwMode="auto">
            <a:xfrm>
              <a:off x="6923088" y="2481263"/>
              <a:ext cx="333375" cy="103188"/>
            </a:xfrm>
            <a:custGeom>
              <a:gdLst>
                <a:gd name="T0" fmla="*/ 0 w 109"/>
                <a:gd name="T1" fmla="*/ 0 h 34"/>
                <a:gd name="T2" fmla="*/ 0 w 109"/>
                <a:gd name="T3" fmla="*/ 28 h 34"/>
                <a:gd name="T4" fmla="*/ 40 w 109"/>
                <a:gd name="T5" fmla="*/ 4 h 34"/>
                <a:gd name="T6" fmla="*/ 109 w 109"/>
                <a:gd name="T7" fmla="*/ 27 h 34"/>
                <a:gd name="T8" fmla="*/ 109 w 109"/>
                <a:gd name="T9" fmla="*/ 3 h 34"/>
                <a:gd name="T10" fmla="*/ 0 w 109"/>
                <a:gd name="T11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34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29" y="34"/>
                    <a:pt x="40" y="4"/>
                    <a:pt x="40" y="4"/>
                  </a:cubicBezTo>
                  <a:cubicBezTo>
                    <a:pt x="61" y="28"/>
                    <a:pt x="92" y="29"/>
                    <a:pt x="109" y="27"/>
                  </a:cubicBezTo>
                  <a:cubicBezTo>
                    <a:pt x="109" y="3"/>
                    <a:pt x="109" y="3"/>
                    <a:pt x="109" y="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E78A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9" name="iṡlîḓé">
              <a:extLst>
                <a:ext uri="{FF2B5EF4-FFF2-40B4-BE49-F238E27FC236}">
                  <a16:creationId xmlns:a16="http://schemas.microsoft.com/office/drawing/2014/main" id="{09344713-2902-4726-ABAC-EBB54FC7299D}"/>
                </a:ext>
              </a:extLst>
            </p:cNvPr>
            <p:cNvSpPr/>
            <p:nvPr/>
          </p:nvSpPr>
          <p:spPr bwMode="auto">
            <a:xfrm>
              <a:off x="6840538" y="2411413"/>
              <a:ext cx="452437" cy="176213"/>
            </a:xfrm>
            <a:custGeom>
              <a:gdLst>
                <a:gd name="T0" fmla="*/ 148 w 148"/>
                <a:gd name="T1" fmla="*/ 43 h 58"/>
                <a:gd name="T2" fmla="*/ 67 w 148"/>
                <a:gd name="T3" fmla="*/ 24 h 58"/>
                <a:gd name="T4" fmla="*/ 21 w 148"/>
                <a:gd name="T5" fmla="*/ 46 h 58"/>
                <a:gd name="T6" fmla="*/ 55 w 148"/>
                <a:gd name="T7" fmla="*/ 4 h 58"/>
                <a:gd name="T8" fmla="*/ 148 w 148"/>
                <a:gd name="T9" fmla="*/ 43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57">
                  <a:moveTo>
                    <a:pt x="148" y="43"/>
                  </a:moveTo>
                  <a:cubicBezTo>
                    <a:pt x="148" y="45"/>
                    <a:pt x="97" y="58"/>
                    <a:pt x="67" y="24"/>
                  </a:cubicBezTo>
                  <a:cubicBezTo>
                    <a:pt x="67" y="24"/>
                    <a:pt x="55" y="57"/>
                    <a:pt x="21" y="46"/>
                  </a:cubicBezTo>
                  <a:cubicBezTo>
                    <a:pt x="21" y="46"/>
                    <a:pt x="0" y="8"/>
                    <a:pt x="55" y="4"/>
                  </a:cubicBezTo>
                  <a:cubicBezTo>
                    <a:pt x="111" y="0"/>
                    <a:pt x="146" y="13"/>
                    <a:pt x="148" y="4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0" name="ïṥḷíḋê">
              <a:extLst>
                <a:ext uri="{FF2B5EF4-FFF2-40B4-BE49-F238E27FC236}">
                  <a16:creationId xmlns:a16="http://schemas.microsoft.com/office/drawing/2014/main" id="{2862CD59-9A69-4288-84CD-BC2FD74EBD72}"/>
                </a:ext>
              </a:extLst>
            </p:cNvPr>
            <p:cNvSpPr/>
            <p:nvPr/>
          </p:nvSpPr>
          <p:spPr bwMode="auto">
            <a:xfrm>
              <a:off x="6969125" y="2624138"/>
              <a:ext cx="42862" cy="55563"/>
            </a:xfrm>
            <a:custGeom>
              <a:gdLst>
                <a:gd name="T0" fmla="*/ 13 w 14"/>
                <a:gd name="T1" fmla="*/ 9 h 18"/>
                <a:gd name="T2" fmla="*/ 6 w 14"/>
                <a:gd name="T3" fmla="*/ 18 h 18"/>
                <a:gd name="T4" fmla="*/ 0 w 14"/>
                <a:gd name="T5" fmla="*/ 9 h 18"/>
                <a:gd name="T6" fmla="*/ 7 w 14"/>
                <a:gd name="T7" fmla="*/ 0 h 18"/>
                <a:gd name="T8" fmla="*/ 13 w 14"/>
                <a:gd name="T9" fmla="*/ 9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8">
                  <a:moveTo>
                    <a:pt x="13" y="9"/>
                  </a:moveTo>
                  <a:cubicBezTo>
                    <a:pt x="13" y="14"/>
                    <a:pt x="10" y="18"/>
                    <a:pt x="6" y="18"/>
                  </a:cubicBezTo>
                  <a:cubicBezTo>
                    <a:pt x="3" y="18"/>
                    <a:pt x="0" y="14"/>
                    <a:pt x="0" y="9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1" y="0"/>
                    <a:pt x="14" y="4"/>
                    <a:pt x="13" y="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1" name="ïṥḻîdé">
              <a:extLst>
                <a:ext uri="{FF2B5EF4-FFF2-40B4-BE49-F238E27FC236}">
                  <a16:creationId xmlns:a16="http://schemas.microsoft.com/office/drawing/2014/main" id="{6FD859FC-A831-48EA-9172-A572B1DF6224}"/>
                </a:ext>
              </a:extLst>
            </p:cNvPr>
            <p:cNvSpPr/>
            <p:nvPr/>
          </p:nvSpPr>
          <p:spPr bwMode="auto">
            <a:xfrm>
              <a:off x="7105650" y="2630488"/>
              <a:ext cx="42862" cy="50800"/>
            </a:xfrm>
            <a:custGeom>
              <a:gdLst>
                <a:gd name="T0" fmla="*/ 14 w 14"/>
                <a:gd name="T1" fmla="*/ 9 h 17"/>
                <a:gd name="T2" fmla="*/ 7 w 14"/>
                <a:gd name="T3" fmla="*/ 17 h 17"/>
                <a:gd name="T4" fmla="*/ 0 w 14"/>
                <a:gd name="T5" fmla="*/ 8 h 17"/>
                <a:gd name="T6" fmla="*/ 7 w 14"/>
                <a:gd name="T7" fmla="*/ 0 h 17"/>
                <a:gd name="T8" fmla="*/ 14 w 14"/>
                <a:gd name="T9" fmla="*/ 9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7">
                  <a:moveTo>
                    <a:pt x="14" y="9"/>
                  </a:moveTo>
                  <a:cubicBezTo>
                    <a:pt x="14" y="13"/>
                    <a:pt x="10" y="17"/>
                    <a:pt x="7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3"/>
                    <a:pt x="3" y="0"/>
                    <a:pt x="7" y="0"/>
                  </a:cubicBezTo>
                  <a:cubicBezTo>
                    <a:pt x="11" y="0"/>
                    <a:pt x="14" y="4"/>
                    <a:pt x="14" y="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2" name="is1íḑé">
              <a:extLst>
                <a:ext uri="{FF2B5EF4-FFF2-40B4-BE49-F238E27FC236}">
                  <a16:creationId xmlns:a16="http://schemas.microsoft.com/office/drawing/2014/main" id="{95F8B6CE-EF90-4494-BFC0-AC9C257E4197}"/>
                </a:ext>
              </a:extLst>
            </p:cNvPr>
            <p:cNvSpPr/>
            <p:nvPr/>
          </p:nvSpPr>
          <p:spPr bwMode="auto">
            <a:xfrm>
              <a:off x="7018338" y="2667001"/>
              <a:ext cx="50800" cy="103188"/>
            </a:xfrm>
            <a:custGeom>
              <a:gdLst>
                <a:gd name="T0" fmla="*/ 11 w 17"/>
                <a:gd name="T1" fmla="*/ 34 h 34"/>
                <a:gd name="T2" fmla="*/ 10 w 17"/>
                <a:gd name="T3" fmla="*/ 34 h 34"/>
                <a:gd name="T4" fmla="*/ 3 w 17"/>
                <a:gd name="T5" fmla="*/ 31 h 34"/>
                <a:gd name="T6" fmla="*/ 2 w 17"/>
                <a:gd name="T7" fmla="*/ 19 h 34"/>
                <a:gd name="T8" fmla="*/ 6 w 17"/>
                <a:gd name="T9" fmla="*/ 15 h 34"/>
                <a:gd name="T10" fmla="*/ 7 w 17"/>
                <a:gd name="T11" fmla="*/ 14 h 34"/>
                <a:gd name="T12" fmla="*/ 12 w 17"/>
                <a:gd name="T13" fmla="*/ 1 h 34"/>
                <a:gd name="T14" fmla="*/ 13 w 17"/>
                <a:gd name="T15" fmla="*/ 0 h 34"/>
                <a:gd name="T16" fmla="*/ 13 w 17"/>
                <a:gd name="T17" fmla="*/ 1 h 34"/>
                <a:gd name="T18" fmla="*/ 8 w 17"/>
                <a:gd name="T19" fmla="*/ 15 h 34"/>
                <a:gd name="T20" fmla="*/ 6 w 17"/>
                <a:gd name="T21" fmla="*/ 16 h 34"/>
                <a:gd name="T22" fmla="*/ 3 w 17"/>
                <a:gd name="T23" fmla="*/ 19 h 34"/>
                <a:gd name="T24" fmla="*/ 4 w 17"/>
                <a:gd name="T25" fmla="*/ 30 h 34"/>
                <a:gd name="T26" fmla="*/ 10 w 17"/>
                <a:gd name="T27" fmla="*/ 33 h 34"/>
                <a:gd name="T28" fmla="*/ 17 w 17"/>
                <a:gd name="T29" fmla="*/ 32 h 34"/>
                <a:gd name="T30" fmla="*/ 17 w 17"/>
                <a:gd name="T31" fmla="*/ 33 h 34"/>
                <a:gd name="T32" fmla="*/ 17 w 17"/>
                <a:gd name="T33" fmla="*/ 33 h 34"/>
                <a:gd name="T34" fmla="*/ 11 w 17"/>
                <a:gd name="T35" fmla="*/ 34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" h="34">
                  <a:moveTo>
                    <a:pt x="11" y="34"/>
                  </a:moveTo>
                  <a:cubicBezTo>
                    <a:pt x="11" y="34"/>
                    <a:pt x="10" y="34"/>
                    <a:pt x="10" y="34"/>
                  </a:cubicBezTo>
                  <a:cubicBezTo>
                    <a:pt x="8" y="33"/>
                    <a:pt x="5" y="33"/>
                    <a:pt x="3" y="31"/>
                  </a:cubicBezTo>
                  <a:cubicBezTo>
                    <a:pt x="0" y="28"/>
                    <a:pt x="0" y="23"/>
                    <a:pt x="2" y="19"/>
                  </a:cubicBezTo>
                  <a:cubicBezTo>
                    <a:pt x="3" y="17"/>
                    <a:pt x="5" y="16"/>
                    <a:pt x="6" y="15"/>
                  </a:cubicBezTo>
                  <a:cubicBezTo>
                    <a:pt x="6" y="15"/>
                    <a:pt x="7" y="14"/>
                    <a:pt x="7" y="14"/>
                  </a:cubicBezTo>
                  <a:cubicBezTo>
                    <a:pt x="11" y="10"/>
                    <a:pt x="13" y="5"/>
                    <a:pt x="12" y="1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5"/>
                    <a:pt x="12" y="11"/>
                    <a:pt x="8" y="15"/>
                  </a:cubicBezTo>
                  <a:cubicBezTo>
                    <a:pt x="8" y="15"/>
                    <a:pt x="7" y="16"/>
                    <a:pt x="6" y="16"/>
                  </a:cubicBezTo>
                  <a:cubicBezTo>
                    <a:pt x="5" y="17"/>
                    <a:pt x="4" y="18"/>
                    <a:pt x="3" y="19"/>
                  </a:cubicBezTo>
                  <a:cubicBezTo>
                    <a:pt x="1" y="23"/>
                    <a:pt x="1" y="27"/>
                    <a:pt x="4" y="30"/>
                  </a:cubicBezTo>
                  <a:cubicBezTo>
                    <a:pt x="6" y="32"/>
                    <a:pt x="8" y="32"/>
                    <a:pt x="10" y="33"/>
                  </a:cubicBezTo>
                  <a:cubicBezTo>
                    <a:pt x="12" y="33"/>
                    <a:pt x="14" y="33"/>
                    <a:pt x="17" y="32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5" y="34"/>
                    <a:pt x="13" y="34"/>
                    <a:pt x="11" y="34"/>
                  </a:cubicBezTo>
                  <a:close/>
                </a:path>
              </a:pathLst>
            </a:custGeom>
            <a:solidFill>
              <a:srgbClr val="DD6C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3" name="íśḻídé">
              <a:extLst>
                <a:ext uri="{FF2B5EF4-FFF2-40B4-BE49-F238E27FC236}">
                  <a16:creationId xmlns:a16="http://schemas.microsoft.com/office/drawing/2014/main" id="{35A785F0-4370-4686-9061-03A5D7F42D09}"/>
                </a:ext>
              </a:extLst>
            </p:cNvPr>
            <p:cNvSpPr/>
            <p:nvPr/>
          </p:nvSpPr>
          <p:spPr bwMode="auto">
            <a:xfrm>
              <a:off x="7011988" y="2779713"/>
              <a:ext cx="127000" cy="63500"/>
            </a:xfrm>
            <a:custGeom>
              <a:gdLst>
                <a:gd name="T0" fmla="*/ 13 w 42"/>
                <a:gd name="T1" fmla="*/ 21 h 21"/>
                <a:gd name="T2" fmla="*/ 11 w 42"/>
                <a:gd name="T3" fmla="*/ 21 h 21"/>
                <a:gd name="T4" fmla="*/ 0 w 42"/>
                <a:gd name="T5" fmla="*/ 18 h 21"/>
                <a:gd name="T6" fmla="*/ 0 w 42"/>
                <a:gd name="T7" fmla="*/ 17 h 21"/>
                <a:gd name="T8" fmla="*/ 1 w 42"/>
                <a:gd name="T9" fmla="*/ 17 h 21"/>
                <a:gd name="T10" fmla="*/ 11 w 42"/>
                <a:gd name="T11" fmla="*/ 20 h 21"/>
                <a:gd name="T12" fmla="*/ 16 w 42"/>
                <a:gd name="T13" fmla="*/ 20 h 21"/>
                <a:gd name="T14" fmla="*/ 21 w 42"/>
                <a:gd name="T15" fmla="*/ 19 h 21"/>
                <a:gd name="T16" fmla="*/ 41 w 42"/>
                <a:gd name="T17" fmla="*/ 1 h 21"/>
                <a:gd name="T18" fmla="*/ 42 w 42"/>
                <a:gd name="T19" fmla="*/ 0 h 21"/>
                <a:gd name="T20" fmla="*/ 42 w 42"/>
                <a:gd name="T21" fmla="*/ 1 h 21"/>
                <a:gd name="T22" fmla="*/ 21 w 42"/>
                <a:gd name="T23" fmla="*/ 20 h 21"/>
                <a:gd name="T24" fmla="*/ 16 w 42"/>
                <a:gd name="T25" fmla="*/ 21 h 21"/>
                <a:gd name="T26" fmla="*/ 13 w 42"/>
                <a:gd name="T27" fmla="*/ 21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2" h="21">
                  <a:moveTo>
                    <a:pt x="13" y="21"/>
                  </a:moveTo>
                  <a:cubicBezTo>
                    <a:pt x="12" y="21"/>
                    <a:pt x="12" y="21"/>
                    <a:pt x="11" y="21"/>
                  </a:cubicBezTo>
                  <a:cubicBezTo>
                    <a:pt x="7" y="20"/>
                    <a:pt x="3" y="20"/>
                    <a:pt x="0" y="18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19"/>
                    <a:pt x="7" y="19"/>
                    <a:pt x="11" y="20"/>
                  </a:cubicBezTo>
                  <a:cubicBezTo>
                    <a:pt x="13" y="20"/>
                    <a:pt x="14" y="20"/>
                    <a:pt x="16" y="20"/>
                  </a:cubicBezTo>
                  <a:cubicBezTo>
                    <a:pt x="18" y="20"/>
                    <a:pt x="19" y="19"/>
                    <a:pt x="21" y="19"/>
                  </a:cubicBezTo>
                  <a:cubicBezTo>
                    <a:pt x="30" y="16"/>
                    <a:pt x="38" y="9"/>
                    <a:pt x="41" y="1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38" y="10"/>
                    <a:pt x="31" y="17"/>
                    <a:pt x="21" y="20"/>
                  </a:cubicBezTo>
                  <a:cubicBezTo>
                    <a:pt x="20" y="20"/>
                    <a:pt x="18" y="21"/>
                    <a:pt x="16" y="21"/>
                  </a:cubicBezTo>
                  <a:cubicBezTo>
                    <a:pt x="15" y="21"/>
                    <a:pt x="14" y="21"/>
                    <a:pt x="13" y="21"/>
                  </a:cubicBezTo>
                  <a:close/>
                </a:path>
              </a:pathLst>
            </a:custGeom>
            <a:solidFill>
              <a:srgbClr val="DD6C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4" name="îṩḷîḋè">
              <a:extLst>
                <a:ext uri="{FF2B5EF4-FFF2-40B4-BE49-F238E27FC236}">
                  <a16:creationId xmlns:a16="http://schemas.microsoft.com/office/drawing/2014/main" id="{424553B5-7696-4548-9DD0-7977E95FE3F1}"/>
                </a:ext>
              </a:extLst>
            </p:cNvPr>
            <p:cNvSpPr/>
            <p:nvPr/>
          </p:nvSpPr>
          <p:spPr bwMode="auto">
            <a:xfrm>
              <a:off x="7091363" y="2590801"/>
              <a:ext cx="82550" cy="30163"/>
            </a:xfrm>
            <a:custGeom>
              <a:gdLst>
                <a:gd name="T0" fmla="*/ 26 w 27"/>
                <a:gd name="T1" fmla="*/ 7 h 10"/>
                <a:gd name="T2" fmla="*/ 27 w 27"/>
                <a:gd name="T3" fmla="*/ 8 h 10"/>
                <a:gd name="T4" fmla="*/ 25 w 27"/>
                <a:gd name="T5" fmla="*/ 10 h 10"/>
                <a:gd name="T6" fmla="*/ 18 w 27"/>
                <a:gd name="T7" fmla="*/ 8 h 10"/>
                <a:gd name="T8" fmla="*/ 5 w 27"/>
                <a:gd name="T9" fmla="*/ 7 h 10"/>
                <a:gd name="T10" fmla="*/ 0 w 27"/>
                <a:gd name="T11" fmla="*/ 6 h 10"/>
                <a:gd name="T12" fmla="*/ 2 w 27"/>
                <a:gd name="T13" fmla="*/ 2 h 10"/>
                <a:gd name="T14" fmla="*/ 8 w 27"/>
                <a:gd name="T15" fmla="*/ 0 h 10"/>
                <a:gd name="T16" fmla="*/ 26 w 27"/>
                <a:gd name="T17" fmla="*/ 7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" h="10">
                  <a:moveTo>
                    <a:pt x="26" y="7"/>
                  </a:moveTo>
                  <a:cubicBezTo>
                    <a:pt x="26" y="7"/>
                    <a:pt x="27" y="7"/>
                    <a:pt x="27" y="8"/>
                  </a:cubicBezTo>
                  <a:cubicBezTo>
                    <a:pt x="27" y="9"/>
                    <a:pt x="26" y="10"/>
                    <a:pt x="25" y="10"/>
                  </a:cubicBezTo>
                  <a:cubicBezTo>
                    <a:pt x="22" y="10"/>
                    <a:pt x="20" y="9"/>
                    <a:pt x="18" y="8"/>
                  </a:cubicBezTo>
                  <a:cubicBezTo>
                    <a:pt x="14" y="6"/>
                    <a:pt x="9" y="6"/>
                    <a:pt x="5" y="7"/>
                  </a:cubicBezTo>
                  <a:cubicBezTo>
                    <a:pt x="3" y="7"/>
                    <a:pt x="1" y="7"/>
                    <a:pt x="0" y="6"/>
                  </a:cubicBezTo>
                  <a:cubicBezTo>
                    <a:pt x="0" y="5"/>
                    <a:pt x="1" y="3"/>
                    <a:pt x="2" y="2"/>
                  </a:cubicBezTo>
                  <a:cubicBezTo>
                    <a:pt x="4" y="1"/>
                    <a:pt x="6" y="1"/>
                    <a:pt x="8" y="0"/>
                  </a:cubicBezTo>
                  <a:cubicBezTo>
                    <a:pt x="15" y="0"/>
                    <a:pt x="21" y="1"/>
                    <a:pt x="26" y="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5" name="iṥ1iḓè">
              <a:extLst>
                <a:ext uri="{FF2B5EF4-FFF2-40B4-BE49-F238E27FC236}">
                  <a16:creationId xmlns:a16="http://schemas.microsoft.com/office/drawing/2014/main" id="{BD1E3FA4-2438-4F37-AE3E-D4034BD90047}"/>
                </a:ext>
              </a:extLst>
            </p:cNvPr>
            <p:cNvSpPr/>
            <p:nvPr/>
          </p:nvSpPr>
          <p:spPr bwMode="auto">
            <a:xfrm>
              <a:off x="6953250" y="2584451"/>
              <a:ext cx="82550" cy="33338"/>
            </a:xfrm>
            <a:custGeom>
              <a:gdLst>
                <a:gd name="T0" fmla="*/ 1 w 27"/>
                <a:gd name="T1" fmla="*/ 7 h 11"/>
                <a:gd name="T2" fmla="*/ 0 w 27"/>
                <a:gd name="T3" fmla="*/ 8 h 11"/>
                <a:gd name="T4" fmla="*/ 2 w 27"/>
                <a:gd name="T5" fmla="*/ 10 h 11"/>
                <a:gd name="T6" fmla="*/ 9 w 27"/>
                <a:gd name="T7" fmla="*/ 8 h 11"/>
                <a:gd name="T8" fmla="*/ 22 w 27"/>
                <a:gd name="T9" fmla="*/ 8 h 11"/>
                <a:gd name="T10" fmla="*/ 26 w 27"/>
                <a:gd name="T11" fmla="*/ 8 h 11"/>
                <a:gd name="T12" fmla="*/ 25 w 27"/>
                <a:gd name="T13" fmla="*/ 4 h 11"/>
                <a:gd name="T14" fmla="*/ 19 w 27"/>
                <a:gd name="T15" fmla="*/ 2 h 11"/>
                <a:gd name="T16" fmla="*/ 1 w 27"/>
                <a:gd name="T17" fmla="*/ 7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" h="11">
                  <a:moveTo>
                    <a:pt x="1" y="7"/>
                  </a:moveTo>
                  <a:cubicBezTo>
                    <a:pt x="1" y="7"/>
                    <a:pt x="0" y="8"/>
                    <a:pt x="0" y="8"/>
                  </a:cubicBezTo>
                  <a:cubicBezTo>
                    <a:pt x="0" y="9"/>
                    <a:pt x="1" y="10"/>
                    <a:pt x="2" y="10"/>
                  </a:cubicBezTo>
                  <a:cubicBezTo>
                    <a:pt x="5" y="11"/>
                    <a:pt x="7" y="9"/>
                    <a:pt x="9" y="8"/>
                  </a:cubicBezTo>
                  <a:cubicBezTo>
                    <a:pt x="13" y="7"/>
                    <a:pt x="18" y="7"/>
                    <a:pt x="22" y="8"/>
                  </a:cubicBezTo>
                  <a:cubicBezTo>
                    <a:pt x="24" y="9"/>
                    <a:pt x="26" y="9"/>
                    <a:pt x="26" y="8"/>
                  </a:cubicBezTo>
                  <a:cubicBezTo>
                    <a:pt x="27" y="6"/>
                    <a:pt x="26" y="5"/>
                    <a:pt x="25" y="4"/>
                  </a:cubicBezTo>
                  <a:cubicBezTo>
                    <a:pt x="23" y="3"/>
                    <a:pt x="21" y="2"/>
                    <a:pt x="19" y="2"/>
                  </a:cubicBezTo>
                  <a:cubicBezTo>
                    <a:pt x="13" y="0"/>
                    <a:pt x="6" y="1"/>
                    <a:pt x="1" y="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6" name="îsļiḍê">
              <a:extLst>
                <a:ext uri="{FF2B5EF4-FFF2-40B4-BE49-F238E27FC236}">
                  <a16:creationId xmlns:a16="http://schemas.microsoft.com/office/drawing/2014/main" id="{CE848A08-1951-4B4D-8559-0AB5EC5B5DF9}"/>
                </a:ext>
              </a:extLst>
            </p:cNvPr>
            <p:cNvSpPr/>
            <p:nvPr/>
          </p:nvSpPr>
          <p:spPr bwMode="auto">
            <a:xfrm>
              <a:off x="6430963" y="5191126"/>
              <a:ext cx="468312" cy="373063"/>
            </a:xfrm>
            <a:custGeom>
              <a:gdLst>
                <a:gd name="T0" fmla="*/ 152 w 153"/>
                <a:gd name="T1" fmla="*/ 0 h 122"/>
                <a:gd name="T2" fmla="*/ 152 w 153"/>
                <a:gd name="T3" fmla="*/ 72 h 122"/>
                <a:gd name="T4" fmla="*/ 152 w 153"/>
                <a:gd name="T5" fmla="*/ 91 h 122"/>
                <a:gd name="T6" fmla="*/ 135 w 153"/>
                <a:gd name="T7" fmla="*/ 118 h 122"/>
                <a:gd name="T8" fmla="*/ 15 w 153"/>
                <a:gd name="T9" fmla="*/ 118 h 122"/>
                <a:gd name="T10" fmla="*/ 15 w 153"/>
                <a:gd name="T11" fmla="*/ 105 h 122"/>
                <a:gd name="T12" fmla="*/ 110 w 153"/>
                <a:gd name="T13" fmla="*/ 73 h 122"/>
                <a:gd name="T14" fmla="*/ 116 w 153"/>
                <a:gd name="T15" fmla="*/ 71 h 122"/>
                <a:gd name="T16" fmla="*/ 116 w 153"/>
                <a:gd name="T17" fmla="*/ 12 h 122"/>
                <a:gd name="T18" fmla="*/ 152 w 153"/>
                <a:gd name="T19" fmla="*/ 0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3" h="122">
                  <a:moveTo>
                    <a:pt x="152" y="0"/>
                  </a:moveTo>
                  <a:cubicBezTo>
                    <a:pt x="152" y="72"/>
                    <a:pt x="152" y="72"/>
                    <a:pt x="152" y="72"/>
                  </a:cubicBezTo>
                  <a:cubicBezTo>
                    <a:pt x="152" y="91"/>
                    <a:pt x="152" y="91"/>
                    <a:pt x="152" y="91"/>
                  </a:cubicBezTo>
                  <a:cubicBezTo>
                    <a:pt x="153" y="122"/>
                    <a:pt x="135" y="118"/>
                    <a:pt x="135" y="118"/>
                  </a:cubicBezTo>
                  <a:cubicBezTo>
                    <a:pt x="135" y="118"/>
                    <a:pt x="30" y="120"/>
                    <a:pt x="15" y="118"/>
                  </a:cubicBezTo>
                  <a:cubicBezTo>
                    <a:pt x="0" y="115"/>
                    <a:pt x="15" y="105"/>
                    <a:pt x="15" y="105"/>
                  </a:cubicBezTo>
                  <a:cubicBezTo>
                    <a:pt x="110" y="73"/>
                    <a:pt x="110" y="73"/>
                    <a:pt x="110" y="73"/>
                  </a:cubicBezTo>
                  <a:cubicBezTo>
                    <a:pt x="116" y="71"/>
                    <a:pt x="116" y="71"/>
                    <a:pt x="116" y="71"/>
                  </a:cubicBezTo>
                  <a:cubicBezTo>
                    <a:pt x="116" y="12"/>
                    <a:pt x="116" y="12"/>
                    <a:pt x="116" y="12"/>
                  </a:cubicBezTo>
                  <a:lnTo>
                    <a:pt x="152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7" name="íṧļiḓe">
              <a:extLst>
                <a:ext uri="{FF2B5EF4-FFF2-40B4-BE49-F238E27FC236}">
                  <a16:creationId xmlns:a16="http://schemas.microsoft.com/office/drawing/2014/main" id="{A406A149-AA68-496D-8EFB-388C5E3DC041}"/>
                </a:ext>
              </a:extLst>
            </p:cNvPr>
            <p:cNvSpPr/>
            <p:nvPr/>
          </p:nvSpPr>
          <p:spPr bwMode="auto">
            <a:xfrm>
              <a:off x="6784975" y="5322888"/>
              <a:ext cx="111125" cy="20638"/>
            </a:xfrm>
            <a:prstGeom prst="rect">
              <a:avLst/>
            </a:prstGeom>
            <a:solidFill>
              <a:srgbClr val="EF916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8" name="iŝḷîdè">
              <a:extLst>
                <a:ext uri="{FF2B5EF4-FFF2-40B4-BE49-F238E27FC236}">
                  <a16:creationId xmlns:a16="http://schemas.microsoft.com/office/drawing/2014/main" id="{BC19A2C1-8358-4309-808B-FDA913A2D1E1}"/>
                </a:ext>
              </a:extLst>
            </p:cNvPr>
            <p:cNvSpPr/>
            <p:nvPr/>
          </p:nvSpPr>
          <p:spPr bwMode="auto">
            <a:xfrm>
              <a:off x="6456363" y="5408613"/>
              <a:ext cx="439737" cy="149225"/>
            </a:xfrm>
            <a:custGeom>
              <a:gdLst>
                <a:gd name="T0" fmla="*/ 144 w 144"/>
                <a:gd name="T1" fmla="*/ 1 h 49"/>
                <a:gd name="T2" fmla="*/ 144 w 144"/>
                <a:gd name="T3" fmla="*/ 20 h 49"/>
                <a:gd name="T4" fmla="*/ 142 w 144"/>
                <a:gd name="T5" fmla="*/ 37 h 49"/>
                <a:gd name="T6" fmla="*/ 127 w 144"/>
                <a:gd name="T7" fmla="*/ 47 h 49"/>
                <a:gd name="T8" fmla="*/ 7 w 144"/>
                <a:gd name="T9" fmla="*/ 47 h 49"/>
                <a:gd name="T10" fmla="*/ 1 w 144"/>
                <a:gd name="T11" fmla="*/ 41 h 49"/>
                <a:gd name="T12" fmla="*/ 7 w 144"/>
                <a:gd name="T13" fmla="*/ 34 h 49"/>
                <a:gd name="T14" fmla="*/ 108 w 144"/>
                <a:gd name="T15" fmla="*/ 0 h 49"/>
                <a:gd name="T16" fmla="*/ 142 w 144"/>
                <a:gd name="T17" fmla="*/ 2 h 49"/>
                <a:gd name="T18" fmla="*/ 144 w 144"/>
                <a:gd name="T19" fmla="*/ 1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4" h="49">
                  <a:moveTo>
                    <a:pt x="144" y="1"/>
                  </a:moveTo>
                  <a:cubicBezTo>
                    <a:pt x="144" y="20"/>
                    <a:pt x="144" y="20"/>
                    <a:pt x="144" y="20"/>
                  </a:cubicBezTo>
                  <a:cubicBezTo>
                    <a:pt x="144" y="27"/>
                    <a:pt x="143" y="33"/>
                    <a:pt x="142" y="37"/>
                  </a:cubicBezTo>
                  <a:cubicBezTo>
                    <a:pt x="137" y="49"/>
                    <a:pt x="127" y="47"/>
                    <a:pt x="127" y="47"/>
                  </a:cubicBezTo>
                  <a:cubicBezTo>
                    <a:pt x="127" y="47"/>
                    <a:pt x="22" y="49"/>
                    <a:pt x="7" y="47"/>
                  </a:cubicBezTo>
                  <a:cubicBezTo>
                    <a:pt x="1" y="46"/>
                    <a:pt x="0" y="44"/>
                    <a:pt x="1" y="41"/>
                  </a:cubicBezTo>
                  <a:cubicBezTo>
                    <a:pt x="2" y="38"/>
                    <a:pt x="7" y="34"/>
                    <a:pt x="7" y="34"/>
                  </a:cubicBezTo>
                  <a:cubicBezTo>
                    <a:pt x="108" y="0"/>
                    <a:pt x="108" y="0"/>
                    <a:pt x="108" y="0"/>
                  </a:cubicBezTo>
                  <a:cubicBezTo>
                    <a:pt x="121" y="4"/>
                    <a:pt x="129" y="4"/>
                    <a:pt x="142" y="2"/>
                  </a:cubicBezTo>
                  <a:cubicBezTo>
                    <a:pt x="143" y="2"/>
                    <a:pt x="143" y="2"/>
                    <a:pt x="144" y="1"/>
                  </a:cubicBezTo>
                  <a:close/>
                </a:path>
              </a:pathLst>
            </a:custGeom>
            <a:solidFill>
              <a:srgbClr val="005A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9" name="ïṡľiḓê">
              <a:extLst>
                <a:ext uri="{FF2B5EF4-FFF2-40B4-BE49-F238E27FC236}">
                  <a16:creationId xmlns:a16="http://schemas.microsoft.com/office/drawing/2014/main" id="{7F6596B3-26FB-4722-8319-FEF2D90C678E}"/>
                </a:ext>
              </a:extLst>
            </p:cNvPr>
            <p:cNvSpPr/>
            <p:nvPr/>
          </p:nvSpPr>
          <p:spPr bwMode="auto">
            <a:xfrm>
              <a:off x="6615113" y="5449888"/>
              <a:ext cx="36512" cy="71438"/>
            </a:xfrm>
            <a:custGeom>
              <a:gdLst>
                <a:gd name="T0" fmla="*/ 10 w 12"/>
                <a:gd name="T1" fmla="*/ 22 h 23"/>
                <a:gd name="T2" fmla="*/ 10 w 12"/>
                <a:gd name="T3" fmla="*/ 22 h 23"/>
                <a:gd name="T4" fmla="*/ 7 w 12"/>
                <a:gd name="T5" fmla="*/ 21 h 23"/>
                <a:gd name="T6" fmla="*/ 0 w 12"/>
                <a:gd name="T7" fmla="*/ 4 h 23"/>
                <a:gd name="T8" fmla="*/ 2 w 12"/>
                <a:gd name="T9" fmla="*/ 1 h 23"/>
                <a:gd name="T10" fmla="*/ 5 w 12"/>
                <a:gd name="T11" fmla="*/ 2 h 23"/>
                <a:gd name="T12" fmla="*/ 12 w 12"/>
                <a:gd name="T13" fmla="*/ 19 h 23"/>
                <a:gd name="T14" fmla="*/ 10 w 12"/>
                <a:gd name="T15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3">
                  <a:moveTo>
                    <a:pt x="10" y="22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9" y="23"/>
                    <a:pt x="8" y="22"/>
                    <a:pt x="7" y="21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3" y="0"/>
                    <a:pt x="5" y="1"/>
                    <a:pt x="5" y="2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20"/>
                    <a:pt x="12" y="22"/>
                    <a:pt x="10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0" name="i$lîḍé">
              <a:extLst>
                <a:ext uri="{FF2B5EF4-FFF2-40B4-BE49-F238E27FC236}">
                  <a16:creationId xmlns:a16="http://schemas.microsoft.com/office/drawing/2014/main" id="{667B6B4F-9203-4013-A10F-AEC2EC48AD13}"/>
                </a:ext>
              </a:extLst>
            </p:cNvPr>
            <p:cNvSpPr/>
            <p:nvPr/>
          </p:nvSpPr>
          <p:spPr bwMode="auto">
            <a:xfrm>
              <a:off x="6635750" y="5445126"/>
              <a:ext cx="36512" cy="66675"/>
            </a:xfrm>
            <a:custGeom>
              <a:gdLst>
                <a:gd name="T0" fmla="*/ 10 w 12"/>
                <a:gd name="T1" fmla="*/ 21 h 22"/>
                <a:gd name="T2" fmla="*/ 10 w 12"/>
                <a:gd name="T3" fmla="*/ 21 h 22"/>
                <a:gd name="T4" fmla="*/ 7 w 12"/>
                <a:gd name="T5" fmla="*/ 20 h 22"/>
                <a:gd name="T6" fmla="*/ 1 w 12"/>
                <a:gd name="T7" fmla="*/ 3 h 22"/>
                <a:gd name="T8" fmla="*/ 2 w 12"/>
                <a:gd name="T9" fmla="*/ 0 h 22"/>
                <a:gd name="T10" fmla="*/ 5 w 12"/>
                <a:gd name="T11" fmla="*/ 2 h 22"/>
                <a:gd name="T12" fmla="*/ 12 w 12"/>
                <a:gd name="T13" fmla="*/ 18 h 22"/>
                <a:gd name="T14" fmla="*/ 10 w 12"/>
                <a:gd name="T15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8" y="21"/>
                    <a:pt x="7" y="20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1" y="1"/>
                    <a:pt x="2" y="0"/>
                  </a:cubicBezTo>
                  <a:cubicBezTo>
                    <a:pt x="3" y="0"/>
                    <a:pt x="5" y="0"/>
                    <a:pt x="5" y="2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9"/>
                    <a:pt x="12" y="21"/>
                    <a:pt x="10" y="21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1" name="íşľîḓè">
              <a:extLst>
                <a:ext uri="{FF2B5EF4-FFF2-40B4-BE49-F238E27FC236}">
                  <a16:creationId xmlns:a16="http://schemas.microsoft.com/office/drawing/2014/main" id="{2B233A3B-7F60-42E1-964E-4FB36A585041}"/>
                </a:ext>
              </a:extLst>
            </p:cNvPr>
            <p:cNvSpPr/>
            <p:nvPr/>
          </p:nvSpPr>
          <p:spPr bwMode="auto">
            <a:xfrm>
              <a:off x="6657975" y="5435601"/>
              <a:ext cx="36512" cy="66675"/>
            </a:xfrm>
            <a:custGeom>
              <a:gdLst>
                <a:gd name="T0" fmla="*/ 10 w 12"/>
                <a:gd name="T1" fmla="*/ 22 h 22"/>
                <a:gd name="T2" fmla="*/ 10 w 12"/>
                <a:gd name="T3" fmla="*/ 22 h 22"/>
                <a:gd name="T4" fmla="*/ 7 w 12"/>
                <a:gd name="T5" fmla="*/ 20 h 22"/>
                <a:gd name="T6" fmla="*/ 0 w 12"/>
                <a:gd name="T7" fmla="*/ 4 h 22"/>
                <a:gd name="T8" fmla="*/ 2 w 12"/>
                <a:gd name="T9" fmla="*/ 0 h 22"/>
                <a:gd name="T10" fmla="*/ 5 w 12"/>
                <a:gd name="T11" fmla="*/ 2 h 22"/>
                <a:gd name="T12" fmla="*/ 11 w 12"/>
                <a:gd name="T13" fmla="*/ 19 h 22"/>
                <a:gd name="T14" fmla="*/ 10 w 12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10" y="22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9" y="22"/>
                    <a:pt x="7" y="22"/>
                    <a:pt x="7" y="2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0" y="1"/>
                    <a:pt x="2" y="0"/>
                  </a:cubicBezTo>
                  <a:cubicBezTo>
                    <a:pt x="3" y="0"/>
                    <a:pt x="4" y="1"/>
                    <a:pt x="5" y="2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2" y="20"/>
                    <a:pt x="11" y="21"/>
                    <a:pt x="10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2" name="i$ḷïdè">
              <a:extLst>
                <a:ext uri="{FF2B5EF4-FFF2-40B4-BE49-F238E27FC236}">
                  <a16:creationId xmlns:a16="http://schemas.microsoft.com/office/drawing/2014/main" id="{47BA8918-FE1C-4C8A-A3AD-D8DE89C1C170}"/>
                </a:ext>
              </a:extLst>
            </p:cNvPr>
            <p:cNvSpPr/>
            <p:nvPr/>
          </p:nvSpPr>
          <p:spPr bwMode="auto">
            <a:xfrm>
              <a:off x="6456363" y="5518151"/>
              <a:ext cx="433387" cy="39688"/>
            </a:xfrm>
            <a:custGeom>
              <a:gdLst>
                <a:gd name="T0" fmla="*/ 142 w 142"/>
                <a:gd name="T1" fmla="*/ 1 h 13"/>
                <a:gd name="T2" fmla="*/ 127 w 142"/>
                <a:gd name="T3" fmla="*/ 11 h 13"/>
                <a:gd name="T4" fmla="*/ 7 w 142"/>
                <a:gd name="T5" fmla="*/ 11 h 13"/>
                <a:gd name="T6" fmla="*/ 1 w 142"/>
                <a:gd name="T7" fmla="*/ 5 h 13"/>
                <a:gd name="T8" fmla="*/ 9 w 142"/>
                <a:gd name="T9" fmla="*/ 7 h 13"/>
                <a:gd name="T10" fmla="*/ 25 w 142"/>
                <a:gd name="T11" fmla="*/ 8 h 13"/>
                <a:gd name="T12" fmla="*/ 43 w 142"/>
                <a:gd name="T13" fmla="*/ 7 h 13"/>
                <a:gd name="T14" fmla="*/ 140 w 142"/>
                <a:gd name="T15" fmla="*/ 1 h 13"/>
                <a:gd name="T16" fmla="*/ 142 w 142"/>
                <a:gd name="T17" fmla="*/ 1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3">
                  <a:moveTo>
                    <a:pt x="142" y="1"/>
                  </a:moveTo>
                  <a:cubicBezTo>
                    <a:pt x="137" y="13"/>
                    <a:pt x="127" y="11"/>
                    <a:pt x="127" y="11"/>
                  </a:cubicBezTo>
                  <a:cubicBezTo>
                    <a:pt x="127" y="11"/>
                    <a:pt x="22" y="13"/>
                    <a:pt x="7" y="11"/>
                  </a:cubicBezTo>
                  <a:cubicBezTo>
                    <a:pt x="1" y="10"/>
                    <a:pt x="0" y="8"/>
                    <a:pt x="1" y="5"/>
                  </a:cubicBezTo>
                  <a:cubicBezTo>
                    <a:pt x="3" y="6"/>
                    <a:pt x="6" y="7"/>
                    <a:pt x="9" y="7"/>
                  </a:cubicBezTo>
                  <a:cubicBezTo>
                    <a:pt x="14" y="7"/>
                    <a:pt x="20" y="8"/>
                    <a:pt x="25" y="8"/>
                  </a:cubicBezTo>
                  <a:cubicBezTo>
                    <a:pt x="31" y="8"/>
                    <a:pt x="37" y="8"/>
                    <a:pt x="43" y="7"/>
                  </a:cubicBezTo>
                  <a:cubicBezTo>
                    <a:pt x="75" y="5"/>
                    <a:pt x="107" y="0"/>
                    <a:pt x="140" y="1"/>
                  </a:cubicBezTo>
                  <a:cubicBezTo>
                    <a:pt x="140" y="1"/>
                    <a:pt x="141" y="1"/>
                    <a:pt x="142" y="1"/>
                  </a:cubicBezTo>
                  <a:close/>
                </a:path>
              </a:pathLst>
            </a:custGeom>
            <a:solidFill>
              <a:srgbClr val="E8E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3" name="iṩļïḍé">
              <a:extLst>
                <a:ext uri="{FF2B5EF4-FFF2-40B4-BE49-F238E27FC236}">
                  <a16:creationId xmlns:a16="http://schemas.microsoft.com/office/drawing/2014/main" id="{F3C6424E-ECB0-44CC-AE8F-486E8DA3BE0D}"/>
                </a:ext>
              </a:extLst>
            </p:cNvPr>
            <p:cNvSpPr/>
            <p:nvPr/>
          </p:nvSpPr>
          <p:spPr bwMode="auto">
            <a:xfrm>
              <a:off x="7173913" y="5191126"/>
              <a:ext cx="463550" cy="373063"/>
            </a:xfrm>
            <a:custGeom>
              <a:gdLst>
                <a:gd name="T0" fmla="*/ 1 w 152"/>
                <a:gd name="T1" fmla="*/ 0 h 122"/>
                <a:gd name="T2" fmla="*/ 1 w 152"/>
                <a:gd name="T3" fmla="*/ 72 h 122"/>
                <a:gd name="T4" fmla="*/ 1 w 152"/>
                <a:gd name="T5" fmla="*/ 91 h 122"/>
                <a:gd name="T6" fmla="*/ 18 w 152"/>
                <a:gd name="T7" fmla="*/ 118 h 122"/>
                <a:gd name="T8" fmla="*/ 138 w 152"/>
                <a:gd name="T9" fmla="*/ 118 h 122"/>
                <a:gd name="T10" fmla="*/ 138 w 152"/>
                <a:gd name="T11" fmla="*/ 105 h 122"/>
                <a:gd name="T12" fmla="*/ 43 w 152"/>
                <a:gd name="T13" fmla="*/ 73 h 122"/>
                <a:gd name="T14" fmla="*/ 37 w 152"/>
                <a:gd name="T15" fmla="*/ 71 h 122"/>
                <a:gd name="T16" fmla="*/ 37 w 152"/>
                <a:gd name="T17" fmla="*/ 12 h 122"/>
                <a:gd name="T18" fmla="*/ 1 w 152"/>
                <a:gd name="T19" fmla="*/ 0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2" h="122">
                  <a:moveTo>
                    <a:pt x="1" y="0"/>
                  </a:moveTo>
                  <a:cubicBezTo>
                    <a:pt x="1" y="72"/>
                    <a:pt x="1" y="72"/>
                    <a:pt x="1" y="72"/>
                  </a:cubicBezTo>
                  <a:cubicBezTo>
                    <a:pt x="1" y="91"/>
                    <a:pt x="1" y="91"/>
                    <a:pt x="1" y="91"/>
                  </a:cubicBezTo>
                  <a:cubicBezTo>
                    <a:pt x="0" y="122"/>
                    <a:pt x="18" y="118"/>
                    <a:pt x="18" y="118"/>
                  </a:cubicBezTo>
                  <a:cubicBezTo>
                    <a:pt x="18" y="118"/>
                    <a:pt x="123" y="120"/>
                    <a:pt x="138" y="118"/>
                  </a:cubicBezTo>
                  <a:cubicBezTo>
                    <a:pt x="152" y="115"/>
                    <a:pt x="138" y="105"/>
                    <a:pt x="138" y="105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12"/>
                    <a:pt x="37" y="12"/>
                    <a:pt x="37" y="12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4" name="îṥľîḋè">
              <a:extLst>
                <a:ext uri="{FF2B5EF4-FFF2-40B4-BE49-F238E27FC236}">
                  <a16:creationId xmlns:a16="http://schemas.microsoft.com/office/drawing/2014/main" id="{5ED34B92-FC16-40AC-B8EA-C27A00425615}"/>
                </a:ext>
              </a:extLst>
            </p:cNvPr>
            <p:cNvSpPr/>
            <p:nvPr/>
          </p:nvSpPr>
          <p:spPr bwMode="auto">
            <a:xfrm>
              <a:off x="7177088" y="5322888"/>
              <a:ext cx="109537" cy="20638"/>
            </a:xfrm>
            <a:prstGeom prst="rect">
              <a:avLst/>
            </a:prstGeom>
            <a:solidFill>
              <a:srgbClr val="EF916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5" name="ïṣľîďe">
              <a:extLst>
                <a:ext uri="{FF2B5EF4-FFF2-40B4-BE49-F238E27FC236}">
                  <a16:creationId xmlns:a16="http://schemas.microsoft.com/office/drawing/2014/main" id="{2D95AFF3-A120-4799-878B-AE677F0C9B2D}"/>
                </a:ext>
              </a:extLst>
            </p:cNvPr>
            <p:cNvSpPr/>
            <p:nvPr/>
          </p:nvSpPr>
          <p:spPr bwMode="auto">
            <a:xfrm>
              <a:off x="7177088" y="5408613"/>
              <a:ext cx="438150" cy="149225"/>
            </a:xfrm>
            <a:custGeom>
              <a:gdLst>
                <a:gd name="T0" fmla="*/ 0 w 144"/>
                <a:gd name="T1" fmla="*/ 1 h 49"/>
                <a:gd name="T2" fmla="*/ 0 w 144"/>
                <a:gd name="T3" fmla="*/ 20 h 49"/>
                <a:gd name="T4" fmla="*/ 2 w 144"/>
                <a:gd name="T5" fmla="*/ 37 h 49"/>
                <a:gd name="T6" fmla="*/ 17 w 144"/>
                <a:gd name="T7" fmla="*/ 47 h 49"/>
                <a:gd name="T8" fmla="*/ 137 w 144"/>
                <a:gd name="T9" fmla="*/ 47 h 49"/>
                <a:gd name="T10" fmla="*/ 143 w 144"/>
                <a:gd name="T11" fmla="*/ 41 h 49"/>
                <a:gd name="T12" fmla="*/ 137 w 144"/>
                <a:gd name="T13" fmla="*/ 34 h 49"/>
                <a:gd name="T14" fmla="*/ 36 w 144"/>
                <a:gd name="T15" fmla="*/ 0 h 49"/>
                <a:gd name="T16" fmla="*/ 1 w 144"/>
                <a:gd name="T17" fmla="*/ 2 h 49"/>
                <a:gd name="T18" fmla="*/ 0 w 144"/>
                <a:gd name="T19" fmla="*/ 1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4" h="49">
                  <a:moveTo>
                    <a:pt x="0" y="1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7"/>
                    <a:pt x="1" y="33"/>
                    <a:pt x="2" y="37"/>
                  </a:cubicBezTo>
                  <a:cubicBezTo>
                    <a:pt x="7" y="49"/>
                    <a:pt x="17" y="47"/>
                    <a:pt x="17" y="47"/>
                  </a:cubicBezTo>
                  <a:cubicBezTo>
                    <a:pt x="17" y="47"/>
                    <a:pt x="122" y="49"/>
                    <a:pt x="137" y="47"/>
                  </a:cubicBezTo>
                  <a:cubicBezTo>
                    <a:pt x="143" y="46"/>
                    <a:pt x="144" y="44"/>
                    <a:pt x="143" y="41"/>
                  </a:cubicBezTo>
                  <a:cubicBezTo>
                    <a:pt x="142" y="38"/>
                    <a:pt x="137" y="34"/>
                    <a:pt x="137" y="34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23" y="4"/>
                    <a:pt x="15" y="4"/>
                    <a:pt x="1" y="2"/>
                  </a:cubicBezTo>
                  <a:cubicBezTo>
                    <a:pt x="1" y="2"/>
                    <a:pt x="0" y="2"/>
                    <a:pt x="0" y="1"/>
                  </a:cubicBezTo>
                  <a:close/>
                </a:path>
              </a:pathLst>
            </a:custGeom>
            <a:solidFill>
              <a:srgbClr val="005A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6" name="îṣľïḓê">
              <a:extLst>
                <a:ext uri="{FF2B5EF4-FFF2-40B4-BE49-F238E27FC236}">
                  <a16:creationId xmlns:a16="http://schemas.microsoft.com/office/drawing/2014/main" id="{F1E41D77-52FE-4930-9EE1-109D633FC523}"/>
                </a:ext>
              </a:extLst>
            </p:cNvPr>
            <p:cNvSpPr/>
            <p:nvPr/>
          </p:nvSpPr>
          <p:spPr bwMode="auto">
            <a:xfrm>
              <a:off x="7419975" y="5449888"/>
              <a:ext cx="36512" cy="71438"/>
            </a:xfrm>
            <a:custGeom>
              <a:gdLst>
                <a:gd name="T0" fmla="*/ 1 w 12"/>
                <a:gd name="T1" fmla="*/ 22 h 23"/>
                <a:gd name="T2" fmla="*/ 1 w 12"/>
                <a:gd name="T3" fmla="*/ 22 h 23"/>
                <a:gd name="T4" fmla="*/ 5 w 12"/>
                <a:gd name="T5" fmla="*/ 21 h 23"/>
                <a:gd name="T6" fmla="*/ 11 w 12"/>
                <a:gd name="T7" fmla="*/ 4 h 23"/>
                <a:gd name="T8" fmla="*/ 10 w 12"/>
                <a:gd name="T9" fmla="*/ 1 h 23"/>
                <a:gd name="T10" fmla="*/ 7 w 12"/>
                <a:gd name="T11" fmla="*/ 2 h 23"/>
                <a:gd name="T12" fmla="*/ 0 w 12"/>
                <a:gd name="T13" fmla="*/ 19 h 23"/>
                <a:gd name="T14" fmla="*/ 1 w 12"/>
                <a:gd name="T15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3"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3" y="23"/>
                    <a:pt x="4" y="22"/>
                    <a:pt x="5" y="21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2" y="3"/>
                    <a:pt x="11" y="1"/>
                    <a:pt x="10" y="1"/>
                  </a:cubicBezTo>
                  <a:cubicBezTo>
                    <a:pt x="9" y="0"/>
                    <a:pt x="7" y="1"/>
                    <a:pt x="7" y="2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0"/>
                    <a:pt x="0" y="22"/>
                    <a:pt x="1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7" name="îṡḻíḑê">
              <a:extLst>
                <a:ext uri="{FF2B5EF4-FFF2-40B4-BE49-F238E27FC236}">
                  <a16:creationId xmlns:a16="http://schemas.microsoft.com/office/drawing/2014/main" id="{A4CF9E48-D832-4BEE-B973-66193B72EF13}"/>
                </a:ext>
              </a:extLst>
            </p:cNvPr>
            <p:cNvSpPr/>
            <p:nvPr/>
          </p:nvSpPr>
          <p:spPr bwMode="auto">
            <a:xfrm>
              <a:off x="7396163" y="5445126"/>
              <a:ext cx="39687" cy="66675"/>
            </a:xfrm>
            <a:custGeom>
              <a:gdLst>
                <a:gd name="T0" fmla="*/ 2 w 13"/>
                <a:gd name="T1" fmla="*/ 21 h 22"/>
                <a:gd name="T2" fmla="*/ 2 w 13"/>
                <a:gd name="T3" fmla="*/ 21 h 22"/>
                <a:gd name="T4" fmla="*/ 6 w 13"/>
                <a:gd name="T5" fmla="*/ 20 h 22"/>
                <a:gd name="T6" fmla="*/ 12 w 13"/>
                <a:gd name="T7" fmla="*/ 3 h 22"/>
                <a:gd name="T8" fmla="*/ 11 w 13"/>
                <a:gd name="T9" fmla="*/ 0 h 22"/>
                <a:gd name="T10" fmla="*/ 8 w 13"/>
                <a:gd name="T11" fmla="*/ 2 h 22"/>
                <a:gd name="T12" fmla="*/ 1 w 13"/>
                <a:gd name="T13" fmla="*/ 18 h 22"/>
                <a:gd name="T14" fmla="*/ 2 w 13"/>
                <a:gd name="T15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" h="22"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4" y="22"/>
                    <a:pt x="5" y="21"/>
                    <a:pt x="6" y="20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3" y="2"/>
                    <a:pt x="12" y="1"/>
                    <a:pt x="11" y="0"/>
                  </a:cubicBezTo>
                  <a:cubicBezTo>
                    <a:pt x="10" y="0"/>
                    <a:pt x="8" y="0"/>
                    <a:pt x="8" y="2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0" y="19"/>
                    <a:pt x="1" y="21"/>
                    <a:pt x="2" y="21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8" name="îṧliďè">
              <a:extLst>
                <a:ext uri="{FF2B5EF4-FFF2-40B4-BE49-F238E27FC236}">
                  <a16:creationId xmlns:a16="http://schemas.microsoft.com/office/drawing/2014/main" id="{47982E1B-753D-4416-BED9-097448BCE2E6}"/>
                </a:ext>
              </a:extLst>
            </p:cNvPr>
            <p:cNvSpPr/>
            <p:nvPr/>
          </p:nvSpPr>
          <p:spPr bwMode="auto">
            <a:xfrm>
              <a:off x="7377113" y="5435601"/>
              <a:ext cx="38100" cy="66675"/>
            </a:xfrm>
            <a:custGeom>
              <a:gdLst>
                <a:gd name="T0" fmla="*/ 2 w 12"/>
                <a:gd name="T1" fmla="*/ 22 h 22"/>
                <a:gd name="T2" fmla="*/ 2 w 12"/>
                <a:gd name="T3" fmla="*/ 22 h 22"/>
                <a:gd name="T4" fmla="*/ 5 w 12"/>
                <a:gd name="T5" fmla="*/ 20 h 22"/>
                <a:gd name="T6" fmla="*/ 12 w 12"/>
                <a:gd name="T7" fmla="*/ 4 h 22"/>
                <a:gd name="T8" fmla="*/ 10 w 12"/>
                <a:gd name="T9" fmla="*/ 0 h 22"/>
                <a:gd name="T10" fmla="*/ 7 w 12"/>
                <a:gd name="T11" fmla="*/ 2 h 22"/>
                <a:gd name="T12" fmla="*/ 0 w 12"/>
                <a:gd name="T13" fmla="*/ 19 h 22"/>
                <a:gd name="T14" fmla="*/ 2 w 12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2" y="22"/>
                  </a:moveTo>
                  <a:cubicBezTo>
                    <a:pt x="2" y="22"/>
                    <a:pt x="2" y="22"/>
                    <a:pt x="2" y="22"/>
                  </a:cubicBezTo>
                  <a:cubicBezTo>
                    <a:pt x="3" y="22"/>
                    <a:pt x="4" y="22"/>
                    <a:pt x="5" y="20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2"/>
                    <a:pt x="11" y="1"/>
                    <a:pt x="10" y="0"/>
                  </a:cubicBezTo>
                  <a:cubicBezTo>
                    <a:pt x="9" y="0"/>
                    <a:pt x="7" y="1"/>
                    <a:pt x="7" y="2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0"/>
                    <a:pt x="0" y="21"/>
                    <a:pt x="2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9" name="iṡḷîdê">
              <a:extLst>
                <a:ext uri="{FF2B5EF4-FFF2-40B4-BE49-F238E27FC236}">
                  <a16:creationId xmlns:a16="http://schemas.microsoft.com/office/drawing/2014/main" id="{6360995F-08FA-4C6F-9197-637C5691764B}"/>
                </a:ext>
              </a:extLst>
            </p:cNvPr>
            <p:cNvSpPr/>
            <p:nvPr/>
          </p:nvSpPr>
          <p:spPr bwMode="auto">
            <a:xfrm>
              <a:off x="7181850" y="5518151"/>
              <a:ext cx="433387" cy="39688"/>
            </a:xfrm>
            <a:custGeom>
              <a:gdLst>
                <a:gd name="T0" fmla="*/ 0 w 142"/>
                <a:gd name="T1" fmla="*/ 1 h 13"/>
                <a:gd name="T2" fmla="*/ 15 w 142"/>
                <a:gd name="T3" fmla="*/ 11 h 13"/>
                <a:gd name="T4" fmla="*/ 135 w 142"/>
                <a:gd name="T5" fmla="*/ 11 h 13"/>
                <a:gd name="T6" fmla="*/ 141 w 142"/>
                <a:gd name="T7" fmla="*/ 5 h 13"/>
                <a:gd name="T8" fmla="*/ 133 w 142"/>
                <a:gd name="T9" fmla="*/ 7 h 13"/>
                <a:gd name="T10" fmla="*/ 117 w 142"/>
                <a:gd name="T11" fmla="*/ 8 h 13"/>
                <a:gd name="T12" fmla="*/ 99 w 142"/>
                <a:gd name="T13" fmla="*/ 7 h 13"/>
                <a:gd name="T14" fmla="*/ 2 w 142"/>
                <a:gd name="T15" fmla="*/ 1 h 13"/>
                <a:gd name="T16" fmla="*/ 0 w 142"/>
                <a:gd name="T17" fmla="*/ 1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3">
                  <a:moveTo>
                    <a:pt x="0" y="1"/>
                  </a:moveTo>
                  <a:cubicBezTo>
                    <a:pt x="5" y="13"/>
                    <a:pt x="15" y="11"/>
                    <a:pt x="15" y="11"/>
                  </a:cubicBezTo>
                  <a:cubicBezTo>
                    <a:pt x="15" y="11"/>
                    <a:pt x="120" y="13"/>
                    <a:pt x="135" y="11"/>
                  </a:cubicBezTo>
                  <a:cubicBezTo>
                    <a:pt x="141" y="10"/>
                    <a:pt x="142" y="8"/>
                    <a:pt x="141" y="5"/>
                  </a:cubicBezTo>
                  <a:cubicBezTo>
                    <a:pt x="138" y="6"/>
                    <a:pt x="136" y="7"/>
                    <a:pt x="133" y="7"/>
                  </a:cubicBezTo>
                  <a:cubicBezTo>
                    <a:pt x="128" y="7"/>
                    <a:pt x="122" y="8"/>
                    <a:pt x="117" y="8"/>
                  </a:cubicBezTo>
                  <a:cubicBezTo>
                    <a:pt x="111" y="8"/>
                    <a:pt x="105" y="8"/>
                    <a:pt x="99" y="7"/>
                  </a:cubicBezTo>
                  <a:cubicBezTo>
                    <a:pt x="66" y="5"/>
                    <a:pt x="34" y="0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E8E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0" name="iṧḷïḓe">
              <a:extLst>
                <a:ext uri="{FF2B5EF4-FFF2-40B4-BE49-F238E27FC236}">
                  <a16:creationId xmlns:a16="http://schemas.microsoft.com/office/drawing/2014/main" id="{FA895316-BF1D-49B3-97C8-78A9F417DC0A}"/>
                </a:ext>
              </a:extLst>
            </p:cNvPr>
            <p:cNvSpPr/>
            <p:nvPr/>
          </p:nvSpPr>
          <p:spPr bwMode="auto">
            <a:xfrm>
              <a:off x="6740525" y="3843338"/>
              <a:ext cx="344487" cy="1485900"/>
            </a:xfrm>
            <a:custGeom>
              <a:gdLst>
                <a:gd name="T0" fmla="*/ 26 w 113"/>
                <a:gd name="T1" fmla="*/ 3 h 487"/>
                <a:gd name="T2" fmla="*/ 0 w 113"/>
                <a:gd name="T3" fmla="*/ 487 h 487"/>
                <a:gd name="T4" fmla="*/ 65 w 113"/>
                <a:gd name="T5" fmla="*/ 487 h 487"/>
                <a:gd name="T6" fmla="*/ 109 w 113"/>
                <a:gd name="T7" fmla="*/ 0 h 487"/>
                <a:gd name="T8" fmla="*/ 26 w 113"/>
                <a:gd name="T9" fmla="*/ 3 h 4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487">
                  <a:moveTo>
                    <a:pt x="26" y="3"/>
                  </a:moveTo>
                  <a:cubicBezTo>
                    <a:pt x="0" y="487"/>
                    <a:pt x="0" y="487"/>
                    <a:pt x="0" y="487"/>
                  </a:cubicBezTo>
                  <a:cubicBezTo>
                    <a:pt x="65" y="487"/>
                    <a:pt x="65" y="487"/>
                    <a:pt x="65" y="487"/>
                  </a:cubicBezTo>
                  <a:cubicBezTo>
                    <a:pt x="65" y="487"/>
                    <a:pt x="113" y="120"/>
                    <a:pt x="109" y="0"/>
                  </a:cubicBezTo>
                  <a:cubicBezTo>
                    <a:pt x="26" y="3"/>
                    <a:pt x="26" y="3"/>
                    <a:pt x="26" y="3"/>
                  </a:cubicBezTo>
                </a:path>
              </a:pathLst>
            </a:custGeom>
            <a:solidFill>
              <a:srgbClr val="6A4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1" name="iṡlîḋè">
              <a:extLst>
                <a:ext uri="{FF2B5EF4-FFF2-40B4-BE49-F238E27FC236}">
                  <a16:creationId xmlns:a16="http://schemas.microsoft.com/office/drawing/2014/main" id="{7402BFBD-66F9-42C9-94A0-AD2FEA0A65A8}"/>
                </a:ext>
              </a:extLst>
            </p:cNvPr>
            <p:cNvSpPr/>
            <p:nvPr/>
          </p:nvSpPr>
          <p:spPr bwMode="auto">
            <a:xfrm>
              <a:off x="7045325" y="3700463"/>
              <a:ext cx="341312" cy="1622425"/>
            </a:xfrm>
            <a:custGeom>
              <a:gdLst>
                <a:gd name="T0" fmla="*/ 89 w 112"/>
                <a:gd name="T1" fmla="*/ 526 h 532"/>
                <a:gd name="T2" fmla="*/ 89 w 112"/>
                <a:gd name="T3" fmla="*/ 532 h 532"/>
                <a:gd name="T4" fmla="*/ 34 w 112"/>
                <a:gd name="T5" fmla="*/ 532 h 532"/>
                <a:gd name="T6" fmla="*/ 0 w 112"/>
                <a:gd name="T7" fmla="*/ 0 h 532"/>
                <a:gd name="T8" fmla="*/ 73 w 112"/>
                <a:gd name="T9" fmla="*/ 2 h 532"/>
                <a:gd name="T10" fmla="*/ 82 w 112"/>
                <a:gd name="T11" fmla="*/ 34 h 532"/>
                <a:gd name="T12" fmla="*/ 89 w 112"/>
                <a:gd name="T13" fmla="*/ 526 h 5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532">
                  <a:moveTo>
                    <a:pt x="89" y="526"/>
                  </a:moveTo>
                  <a:cubicBezTo>
                    <a:pt x="89" y="530"/>
                    <a:pt x="89" y="532"/>
                    <a:pt x="89" y="532"/>
                  </a:cubicBezTo>
                  <a:cubicBezTo>
                    <a:pt x="34" y="532"/>
                    <a:pt x="34" y="532"/>
                    <a:pt x="34" y="53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73" y="2"/>
                    <a:pt x="73" y="2"/>
                    <a:pt x="73" y="2"/>
                  </a:cubicBezTo>
                  <a:cubicBezTo>
                    <a:pt x="77" y="12"/>
                    <a:pt x="79" y="22"/>
                    <a:pt x="82" y="34"/>
                  </a:cubicBezTo>
                  <a:cubicBezTo>
                    <a:pt x="112" y="182"/>
                    <a:pt x="93" y="479"/>
                    <a:pt x="89" y="526"/>
                  </a:cubicBezTo>
                </a:path>
              </a:pathLst>
            </a:custGeom>
            <a:solidFill>
              <a:srgbClr val="6A4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2" name="ïsḷïde">
              <a:extLst>
                <a:ext uri="{FF2B5EF4-FFF2-40B4-BE49-F238E27FC236}">
                  <a16:creationId xmlns:a16="http://schemas.microsoft.com/office/drawing/2014/main" id="{75A4B7E7-80EA-42D7-9A90-4E7B9F99005E}"/>
                </a:ext>
              </a:extLst>
            </p:cNvPr>
            <p:cNvSpPr/>
            <p:nvPr/>
          </p:nvSpPr>
          <p:spPr bwMode="auto">
            <a:xfrm>
              <a:off x="7253288" y="3803651"/>
              <a:ext cx="133350" cy="1500188"/>
            </a:xfrm>
            <a:custGeom>
              <a:gdLst>
                <a:gd name="T0" fmla="*/ 21 w 44"/>
                <a:gd name="T1" fmla="*/ 492 h 492"/>
                <a:gd name="T2" fmla="*/ 9 w 44"/>
                <a:gd name="T3" fmla="*/ 475 h 492"/>
                <a:gd name="T4" fmla="*/ 5 w 44"/>
                <a:gd name="T5" fmla="*/ 426 h 492"/>
                <a:gd name="T6" fmla="*/ 10 w 44"/>
                <a:gd name="T7" fmla="*/ 313 h 492"/>
                <a:gd name="T8" fmla="*/ 16 w 44"/>
                <a:gd name="T9" fmla="*/ 188 h 492"/>
                <a:gd name="T10" fmla="*/ 18 w 44"/>
                <a:gd name="T11" fmla="*/ 121 h 492"/>
                <a:gd name="T12" fmla="*/ 12 w 44"/>
                <a:gd name="T13" fmla="*/ 62 h 492"/>
                <a:gd name="T14" fmla="*/ 1 w 44"/>
                <a:gd name="T15" fmla="*/ 18 h 492"/>
                <a:gd name="T16" fmla="*/ 14 w 44"/>
                <a:gd name="T17" fmla="*/ 0 h 492"/>
                <a:gd name="T18" fmla="*/ 21 w 44"/>
                <a:gd name="T19" fmla="*/ 492 h 4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" h="492">
                  <a:moveTo>
                    <a:pt x="21" y="492"/>
                  </a:moveTo>
                  <a:cubicBezTo>
                    <a:pt x="16" y="487"/>
                    <a:pt x="12" y="481"/>
                    <a:pt x="9" y="475"/>
                  </a:cubicBezTo>
                  <a:cubicBezTo>
                    <a:pt x="3" y="460"/>
                    <a:pt x="4" y="443"/>
                    <a:pt x="5" y="426"/>
                  </a:cubicBezTo>
                  <a:cubicBezTo>
                    <a:pt x="6" y="389"/>
                    <a:pt x="8" y="351"/>
                    <a:pt x="10" y="313"/>
                  </a:cubicBezTo>
                  <a:cubicBezTo>
                    <a:pt x="12" y="271"/>
                    <a:pt x="14" y="230"/>
                    <a:pt x="16" y="188"/>
                  </a:cubicBezTo>
                  <a:cubicBezTo>
                    <a:pt x="18" y="166"/>
                    <a:pt x="19" y="144"/>
                    <a:pt x="18" y="121"/>
                  </a:cubicBezTo>
                  <a:cubicBezTo>
                    <a:pt x="18" y="102"/>
                    <a:pt x="16" y="82"/>
                    <a:pt x="12" y="62"/>
                  </a:cubicBezTo>
                  <a:cubicBezTo>
                    <a:pt x="9" y="48"/>
                    <a:pt x="1" y="33"/>
                    <a:pt x="1" y="18"/>
                  </a:cubicBezTo>
                  <a:cubicBezTo>
                    <a:pt x="0" y="7"/>
                    <a:pt x="6" y="2"/>
                    <a:pt x="14" y="0"/>
                  </a:cubicBezTo>
                  <a:cubicBezTo>
                    <a:pt x="44" y="148"/>
                    <a:pt x="25" y="445"/>
                    <a:pt x="21" y="492"/>
                  </a:cubicBezTo>
                </a:path>
              </a:pathLst>
            </a:custGeom>
            <a:solidFill>
              <a:srgbClr val="6038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3" name="îśḻídè">
              <a:extLst>
                <a:ext uri="{FF2B5EF4-FFF2-40B4-BE49-F238E27FC236}">
                  <a16:creationId xmlns:a16="http://schemas.microsoft.com/office/drawing/2014/main" id="{66C428D2-22FF-4A5C-9EB5-B42CA7B086B1}"/>
                </a:ext>
              </a:extLst>
            </p:cNvPr>
            <p:cNvSpPr/>
            <p:nvPr/>
          </p:nvSpPr>
          <p:spPr bwMode="auto">
            <a:xfrm>
              <a:off x="6797675" y="2959101"/>
              <a:ext cx="631825" cy="993775"/>
            </a:xfrm>
            <a:custGeom>
              <a:gdLst>
                <a:gd name="T0" fmla="*/ 203 w 207"/>
                <a:gd name="T1" fmla="*/ 63 h 326"/>
                <a:gd name="T2" fmla="*/ 203 w 207"/>
                <a:gd name="T3" fmla="*/ 64 h 326"/>
                <a:gd name="T4" fmla="*/ 170 w 207"/>
                <a:gd name="T5" fmla="*/ 326 h 326"/>
                <a:gd name="T6" fmla="*/ 160 w 207"/>
                <a:gd name="T7" fmla="*/ 326 h 326"/>
                <a:gd name="T8" fmla="*/ 5 w 207"/>
                <a:gd name="T9" fmla="*/ 323 h 326"/>
                <a:gd name="T10" fmla="*/ 0 w 207"/>
                <a:gd name="T11" fmla="*/ 24 h 326"/>
                <a:gd name="T12" fmla="*/ 34 w 207"/>
                <a:gd name="T13" fmla="*/ 3 h 326"/>
                <a:gd name="T14" fmla="*/ 73 w 207"/>
                <a:gd name="T15" fmla="*/ 1 h 326"/>
                <a:gd name="T16" fmla="*/ 152 w 207"/>
                <a:gd name="T17" fmla="*/ 9 h 326"/>
                <a:gd name="T18" fmla="*/ 203 w 207"/>
                <a:gd name="T19" fmla="*/ 63 h 3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6" h="326">
                  <a:moveTo>
                    <a:pt x="203" y="63"/>
                  </a:moveTo>
                  <a:cubicBezTo>
                    <a:pt x="203" y="64"/>
                    <a:pt x="203" y="64"/>
                    <a:pt x="203" y="64"/>
                  </a:cubicBezTo>
                  <a:cubicBezTo>
                    <a:pt x="170" y="326"/>
                    <a:pt x="170" y="326"/>
                    <a:pt x="170" y="326"/>
                  </a:cubicBezTo>
                  <a:cubicBezTo>
                    <a:pt x="160" y="326"/>
                    <a:pt x="160" y="326"/>
                    <a:pt x="160" y="326"/>
                  </a:cubicBezTo>
                  <a:cubicBezTo>
                    <a:pt x="5" y="323"/>
                    <a:pt x="5" y="323"/>
                    <a:pt x="5" y="323"/>
                  </a:cubicBezTo>
                  <a:cubicBezTo>
                    <a:pt x="5" y="323"/>
                    <a:pt x="1" y="52"/>
                    <a:pt x="0" y="24"/>
                  </a:cubicBezTo>
                  <a:cubicBezTo>
                    <a:pt x="0" y="11"/>
                    <a:pt x="17" y="5"/>
                    <a:pt x="34" y="3"/>
                  </a:cubicBezTo>
                  <a:cubicBezTo>
                    <a:pt x="53" y="0"/>
                    <a:pt x="73" y="1"/>
                    <a:pt x="73" y="1"/>
                  </a:cubicBezTo>
                  <a:cubicBezTo>
                    <a:pt x="107" y="0"/>
                    <a:pt x="133" y="3"/>
                    <a:pt x="152" y="9"/>
                  </a:cubicBezTo>
                  <a:cubicBezTo>
                    <a:pt x="207" y="26"/>
                    <a:pt x="203" y="63"/>
                    <a:pt x="203" y="63"/>
                  </a:cubicBezTo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4" name="iṧḷiḍé">
              <a:extLst>
                <a:ext uri="{FF2B5EF4-FFF2-40B4-BE49-F238E27FC236}">
                  <a16:creationId xmlns:a16="http://schemas.microsoft.com/office/drawing/2014/main" id="{A49E32A6-683D-43DC-911D-593A7BA7CF16}"/>
                </a:ext>
              </a:extLst>
            </p:cNvPr>
            <p:cNvSpPr/>
            <p:nvPr/>
          </p:nvSpPr>
          <p:spPr bwMode="auto">
            <a:xfrm>
              <a:off x="6099175" y="2752726"/>
              <a:ext cx="265112" cy="368300"/>
            </a:xfrm>
            <a:custGeom>
              <a:gdLst>
                <a:gd name="T0" fmla="*/ 82 w 87"/>
                <a:gd name="T1" fmla="*/ 100 h 121"/>
                <a:gd name="T2" fmla="*/ 69 w 87"/>
                <a:gd name="T3" fmla="*/ 74 h 121"/>
                <a:gd name="T4" fmla="*/ 58 w 87"/>
                <a:gd name="T5" fmla="*/ 46 h 121"/>
                <a:gd name="T6" fmla="*/ 10 w 87"/>
                <a:gd name="T7" fmla="*/ 3 h 121"/>
                <a:gd name="T8" fmla="*/ 3 w 87"/>
                <a:gd name="T9" fmla="*/ 3 h 121"/>
                <a:gd name="T10" fmla="*/ 7 w 87"/>
                <a:gd name="T11" fmla="*/ 11 h 121"/>
                <a:gd name="T12" fmla="*/ 31 w 87"/>
                <a:gd name="T13" fmla="*/ 34 h 121"/>
                <a:gd name="T14" fmla="*/ 14 w 87"/>
                <a:gd name="T15" fmla="*/ 66 h 121"/>
                <a:gd name="T16" fmla="*/ 46 w 87"/>
                <a:gd name="T17" fmla="*/ 95 h 121"/>
                <a:gd name="T18" fmla="*/ 63 w 87"/>
                <a:gd name="T19" fmla="*/ 121 h 121"/>
                <a:gd name="T20" fmla="*/ 87 w 87"/>
                <a:gd name="T21" fmla="*/ 107 h 121"/>
                <a:gd name="T22" fmla="*/ 82 w 87"/>
                <a:gd name="T23" fmla="*/ 10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120">
                  <a:moveTo>
                    <a:pt x="82" y="100"/>
                  </a:moveTo>
                  <a:cubicBezTo>
                    <a:pt x="69" y="74"/>
                    <a:pt x="69" y="74"/>
                    <a:pt x="69" y="74"/>
                  </a:cubicBezTo>
                  <a:cubicBezTo>
                    <a:pt x="69" y="74"/>
                    <a:pt x="73" y="68"/>
                    <a:pt x="58" y="46"/>
                  </a:cubicBezTo>
                  <a:cubicBezTo>
                    <a:pt x="43" y="24"/>
                    <a:pt x="10" y="3"/>
                    <a:pt x="10" y="3"/>
                  </a:cubicBezTo>
                  <a:cubicBezTo>
                    <a:pt x="10" y="3"/>
                    <a:pt x="7" y="0"/>
                    <a:pt x="3" y="3"/>
                  </a:cubicBezTo>
                  <a:cubicBezTo>
                    <a:pt x="0" y="6"/>
                    <a:pt x="7" y="11"/>
                    <a:pt x="7" y="11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" y="51"/>
                    <a:pt x="14" y="66"/>
                  </a:cubicBezTo>
                  <a:cubicBezTo>
                    <a:pt x="25" y="81"/>
                    <a:pt x="38" y="91"/>
                    <a:pt x="46" y="95"/>
                  </a:cubicBezTo>
                  <a:cubicBezTo>
                    <a:pt x="55" y="99"/>
                    <a:pt x="63" y="121"/>
                    <a:pt x="63" y="121"/>
                  </a:cubicBezTo>
                  <a:cubicBezTo>
                    <a:pt x="87" y="107"/>
                    <a:pt x="87" y="107"/>
                    <a:pt x="87" y="107"/>
                  </a:cubicBezTo>
                  <a:lnTo>
                    <a:pt x="82" y="10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5" name="íSļíḓê">
              <a:extLst>
                <a:ext uri="{FF2B5EF4-FFF2-40B4-BE49-F238E27FC236}">
                  <a16:creationId xmlns:a16="http://schemas.microsoft.com/office/drawing/2014/main" id="{604093A7-B35D-4CAB-A710-E5C1C08CA0FE}"/>
                </a:ext>
              </a:extLst>
            </p:cNvPr>
            <p:cNvSpPr/>
            <p:nvPr/>
          </p:nvSpPr>
          <p:spPr bwMode="auto">
            <a:xfrm>
              <a:off x="6262688" y="2968626"/>
              <a:ext cx="715962" cy="661988"/>
            </a:xfrm>
            <a:custGeom>
              <a:gdLst>
                <a:gd name="T0" fmla="*/ 214 w 234"/>
                <a:gd name="T1" fmla="*/ 5 h 217"/>
                <a:gd name="T2" fmla="*/ 192 w 234"/>
                <a:gd name="T3" fmla="*/ 3 h 217"/>
                <a:gd name="T4" fmla="*/ 155 w 234"/>
                <a:gd name="T5" fmla="*/ 31 h 217"/>
                <a:gd name="T6" fmla="*/ 103 w 234"/>
                <a:gd name="T7" fmla="*/ 134 h 217"/>
                <a:gd name="T8" fmla="*/ 71 w 234"/>
                <a:gd name="T9" fmla="*/ 98 h 217"/>
                <a:gd name="T10" fmla="*/ 27 w 234"/>
                <a:gd name="T11" fmla="*/ 21 h 217"/>
                <a:gd name="T12" fmla="*/ 0 w 234"/>
                <a:gd name="T13" fmla="*/ 36 h 217"/>
                <a:gd name="T14" fmla="*/ 66 w 234"/>
                <a:gd name="T15" fmla="*/ 161 h 217"/>
                <a:gd name="T16" fmla="*/ 135 w 234"/>
                <a:gd name="T17" fmla="*/ 166 h 217"/>
                <a:gd name="T18" fmla="*/ 213 w 234"/>
                <a:gd name="T19" fmla="*/ 49 h 217"/>
                <a:gd name="T20" fmla="*/ 214 w 234"/>
                <a:gd name="T21" fmla="*/ 5 h 2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34" h="216">
                  <a:moveTo>
                    <a:pt x="214" y="5"/>
                  </a:moveTo>
                  <a:cubicBezTo>
                    <a:pt x="208" y="1"/>
                    <a:pt x="199" y="0"/>
                    <a:pt x="192" y="3"/>
                  </a:cubicBezTo>
                  <a:cubicBezTo>
                    <a:pt x="182" y="7"/>
                    <a:pt x="167" y="16"/>
                    <a:pt x="155" y="31"/>
                  </a:cubicBezTo>
                  <a:cubicBezTo>
                    <a:pt x="135" y="56"/>
                    <a:pt x="103" y="134"/>
                    <a:pt x="103" y="134"/>
                  </a:cubicBezTo>
                  <a:cubicBezTo>
                    <a:pt x="103" y="134"/>
                    <a:pt x="83" y="120"/>
                    <a:pt x="71" y="98"/>
                  </a:cubicBezTo>
                  <a:cubicBezTo>
                    <a:pt x="56" y="73"/>
                    <a:pt x="27" y="21"/>
                    <a:pt x="27" y="21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66" y="161"/>
                    <a:pt x="66" y="161"/>
                    <a:pt x="66" y="161"/>
                  </a:cubicBezTo>
                  <a:cubicBezTo>
                    <a:pt x="66" y="161"/>
                    <a:pt x="92" y="217"/>
                    <a:pt x="135" y="166"/>
                  </a:cubicBezTo>
                  <a:cubicBezTo>
                    <a:pt x="179" y="114"/>
                    <a:pt x="213" y="49"/>
                    <a:pt x="213" y="49"/>
                  </a:cubicBezTo>
                  <a:cubicBezTo>
                    <a:pt x="213" y="49"/>
                    <a:pt x="234" y="19"/>
                    <a:pt x="214" y="5"/>
                  </a:cubicBez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6" name="iŝļïḋe">
              <a:extLst>
                <a:ext uri="{FF2B5EF4-FFF2-40B4-BE49-F238E27FC236}">
                  <a16:creationId xmlns:a16="http://schemas.microsoft.com/office/drawing/2014/main" id="{20E0D9E5-9E6F-4FA7-AAE8-2E5E71B88801}"/>
                </a:ext>
              </a:extLst>
            </p:cNvPr>
            <p:cNvSpPr/>
            <p:nvPr/>
          </p:nvSpPr>
          <p:spPr bwMode="auto">
            <a:xfrm>
              <a:off x="6900863" y="2959101"/>
              <a:ext cx="360362" cy="122238"/>
            </a:xfrm>
            <a:custGeom>
              <a:gdLst>
                <a:gd name="T0" fmla="*/ 118 w 118"/>
                <a:gd name="T1" fmla="*/ 9 h 40"/>
                <a:gd name="T2" fmla="*/ 117 w 118"/>
                <a:gd name="T3" fmla="*/ 9 h 40"/>
                <a:gd name="T4" fmla="*/ 19 w 118"/>
                <a:gd name="T5" fmla="*/ 21 h 40"/>
                <a:gd name="T6" fmla="*/ 0 w 118"/>
                <a:gd name="T7" fmla="*/ 3 h 40"/>
                <a:gd name="T8" fmla="*/ 39 w 118"/>
                <a:gd name="T9" fmla="*/ 1 h 40"/>
                <a:gd name="T10" fmla="*/ 118 w 118"/>
                <a:gd name="T11" fmla="*/ 9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40">
                  <a:moveTo>
                    <a:pt x="118" y="9"/>
                  </a:moveTo>
                  <a:cubicBezTo>
                    <a:pt x="117" y="9"/>
                    <a:pt x="117" y="9"/>
                    <a:pt x="117" y="9"/>
                  </a:cubicBezTo>
                  <a:cubicBezTo>
                    <a:pt x="92" y="34"/>
                    <a:pt x="49" y="40"/>
                    <a:pt x="19" y="21"/>
                  </a:cubicBezTo>
                  <a:cubicBezTo>
                    <a:pt x="13" y="18"/>
                    <a:pt x="5" y="11"/>
                    <a:pt x="0" y="3"/>
                  </a:cubicBezTo>
                  <a:cubicBezTo>
                    <a:pt x="19" y="0"/>
                    <a:pt x="39" y="1"/>
                    <a:pt x="39" y="1"/>
                  </a:cubicBezTo>
                  <a:cubicBezTo>
                    <a:pt x="73" y="0"/>
                    <a:pt x="99" y="3"/>
                    <a:pt x="118" y="9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7" name="îSļïḋê">
              <a:extLst>
                <a:ext uri="{FF2B5EF4-FFF2-40B4-BE49-F238E27FC236}">
                  <a16:creationId xmlns:a16="http://schemas.microsoft.com/office/drawing/2014/main" id="{81EB4A2F-F437-455C-963C-F7CE2E1254ED}"/>
                </a:ext>
              </a:extLst>
            </p:cNvPr>
            <p:cNvSpPr/>
            <p:nvPr/>
          </p:nvSpPr>
          <p:spPr bwMode="auto">
            <a:xfrm>
              <a:off x="6215063" y="3733801"/>
              <a:ext cx="1974850" cy="777875"/>
            </a:xfrm>
            <a:custGeom>
              <a:gdLst>
                <a:gd name="T0" fmla="*/ 1244 w 1244"/>
                <a:gd name="T1" fmla="*/ 402 h 490"/>
                <a:gd name="T2" fmla="*/ 1213 w 1244"/>
                <a:gd name="T3" fmla="*/ 490 h 490"/>
                <a:gd name="T4" fmla="*/ 88 w 1244"/>
                <a:gd name="T5" fmla="*/ 87 h 490"/>
                <a:gd name="T6" fmla="*/ 0 w 1244"/>
                <a:gd name="T7" fmla="*/ 6 h 490"/>
                <a:gd name="T8" fmla="*/ 119 w 1244"/>
                <a:gd name="T9" fmla="*/ 0 h 490"/>
                <a:gd name="T10" fmla="*/ 1244 w 1244"/>
                <a:gd name="T11" fmla="*/ 402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44" h="490">
                  <a:moveTo>
                    <a:pt x="1244" y="402"/>
                  </a:moveTo>
                  <a:lnTo>
                    <a:pt x="1213" y="490"/>
                  </a:lnTo>
                  <a:lnTo>
                    <a:pt x="88" y="87"/>
                  </a:lnTo>
                  <a:lnTo>
                    <a:pt x="0" y="6"/>
                  </a:lnTo>
                  <a:lnTo>
                    <a:pt x="119" y="0"/>
                  </a:lnTo>
                  <a:lnTo>
                    <a:pt x="1244" y="402"/>
                  </a:lnTo>
                  <a:close/>
                </a:path>
              </a:pathLst>
            </a:custGeom>
            <a:solidFill>
              <a:srgbClr val="4D2D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8" name="îṩlïďê">
              <a:extLst>
                <a:ext uri="{FF2B5EF4-FFF2-40B4-BE49-F238E27FC236}">
                  <a16:creationId xmlns:a16="http://schemas.microsoft.com/office/drawing/2014/main" id="{BD70E532-56E8-4550-A852-A00FD74EA5D3}"/>
                </a:ext>
              </a:extLst>
            </p:cNvPr>
            <p:cNvSpPr/>
            <p:nvPr/>
          </p:nvSpPr>
          <p:spPr bwMode="auto">
            <a:xfrm>
              <a:off x="6215063" y="3733801"/>
              <a:ext cx="1974850" cy="777875"/>
            </a:xfrm>
            <a:custGeom>
              <a:gdLst>
                <a:gd name="T0" fmla="*/ 1244 w 1244"/>
                <a:gd name="T1" fmla="*/ 402 h 490"/>
                <a:gd name="T2" fmla="*/ 1213 w 1244"/>
                <a:gd name="T3" fmla="*/ 490 h 490"/>
                <a:gd name="T4" fmla="*/ 88 w 1244"/>
                <a:gd name="T5" fmla="*/ 87 h 490"/>
                <a:gd name="T6" fmla="*/ 0 w 1244"/>
                <a:gd name="T7" fmla="*/ 6 h 490"/>
                <a:gd name="T8" fmla="*/ 119 w 1244"/>
                <a:gd name="T9" fmla="*/ 0 h 490"/>
                <a:gd name="T10" fmla="*/ 1244 w 1244"/>
                <a:gd name="T11" fmla="*/ 402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44" h="490">
                  <a:moveTo>
                    <a:pt x="1244" y="402"/>
                  </a:moveTo>
                  <a:lnTo>
                    <a:pt x="1213" y="490"/>
                  </a:lnTo>
                  <a:lnTo>
                    <a:pt x="88" y="87"/>
                  </a:lnTo>
                  <a:lnTo>
                    <a:pt x="0" y="6"/>
                  </a:lnTo>
                  <a:lnTo>
                    <a:pt x="119" y="0"/>
                  </a:lnTo>
                  <a:lnTo>
                    <a:pt x="1244" y="40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9" name="iŝḷiďe">
              <a:extLst>
                <a:ext uri="{FF2B5EF4-FFF2-40B4-BE49-F238E27FC236}">
                  <a16:creationId xmlns:a16="http://schemas.microsoft.com/office/drawing/2014/main" id="{801FC2F1-4C51-4CE5-BCC8-1DF017F36CDB}"/>
                </a:ext>
              </a:extLst>
            </p:cNvPr>
            <p:cNvSpPr/>
            <p:nvPr/>
          </p:nvSpPr>
          <p:spPr bwMode="auto">
            <a:xfrm>
              <a:off x="6215063" y="3733801"/>
              <a:ext cx="195262" cy="138113"/>
            </a:xfrm>
            <a:custGeom>
              <a:gdLst>
                <a:gd name="T0" fmla="*/ 60 w 64"/>
                <a:gd name="T1" fmla="*/ 25 h 45"/>
                <a:gd name="T2" fmla="*/ 46 w 64"/>
                <a:gd name="T3" fmla="*/ 45 h 45"/>
                <a:gd name="T4" fmla="*/ 46 w 64"/>
                <a:gd name="T5" fmla="*/ 45 h 45"/>
                <a:gd name="T6" fmla="*/ 23 w 64"/>
                <a:gd name="T7" fmla="*/ 24 h 45"/>
                <a:gd name="T8" fmla="*/ 0 w 64"/>
                <a:gd name="T9" fmla="*/ 3 h 45"/>
                <a:gd name="T10" fmla="*/ 31 w 64"/>
                <a:gd name="T11" fmla="*/ 1 h 45"/>
                <a:gd name="T12" fmla="*/ 62 w 64"/>
                <a:gd name="T13" fmla="*/ 0 h 45"/>
                <a:gd name="T14" fmla="*/ 62 w 64"/>
                <a:gd name="T15" fmla="*/ 0 h 45"/>
                <a:gd name="T16" fmla="*/ 60 w 64"/>
                <a:gd name="T17" fmla="*/ 25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4" h="45">
                  <a:moveTo>
                    <a:pt x="60" y="25"/>
                  </a:moveTo>
                  <a:cubicBezTo>
                    <a:pt x="57" y="33"/>
                    <a:pt x="52" y="40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23" y="24"/>
                    <a:pt x="23" y="24"/>
                    <a:pt x="23" y="2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4" y="8"/>
                    <a:pt x="63" y="16"/>
                    <a:pt x="60" y="25"/>
                  </a:cubicBezTo>
                </a:path>
              </a:pathLst>
            </a:custGeom>
            <a:solidFill>
              <a:srgbClr val="FBC4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0" name="íşḻîde">
              <a:extLst>
                <a:ext uri="{FF2B5EF4-FFF2-40B4-BE49-F238E27FC236}">
                  <a16:creationId xmlns:a16="http://schemas.microsoft.com/office/drawing/2014/main" id="{379F0548-E028-4BAB-8C9F-85EFCD1C1089}"/>
                </a:ext>
              </a:extLst>
            </p:cNvPr>
            <p:cNvSpPr/>
            <p:nvPr/>
          </p:nvSpPr>
          <p:spPr bwMode="auto">
            <a:xfrm>
              <a:off x="6215063" y="3736976"/>
              <a:ext cx="96837" cy="69850"/>
            </a:xfrm>
            <a:custGeom>
              <a:gdLst>
                <a:gd name="T0" fmla="*/ 30 w 32"/>
                <a:gd name="T1" fmla="*/ 13 h 23"/>
                <a:gd name="T2" fmla="*/ 23 w 32"/>
                <a:gd name="T3" fmla="*/ 23 h 23"/>
                <a:gd name="T4" fmla="*/ 0 w 32"/>
                <a:gd name="T5" fmla="*/ 2 h 23"/>
                <a:gd name="T6" fmla="*/ 31 w 32"/>
                <a:gd name="T7" fmla="*/ 0 h 23"/>
                <a:gd name="T8" fmla="*/ 30 w 32"/>
                <a:gd name="T9" fmla="*/ 13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23">
                  <a:moveTo>
                    <a:pt x="30" y="13"/>
                  </a:moveTo>
                  <a:cubicBezTo>
                    <a:pt x="29" y="17"/>
                    <a:pt x="26" y="21"/>
                    <a:pt x="23" y="2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5"/>
                    <a:pt x="32" y="9"/>
                    <a:pt x="30" y="13"/>
                  </a:cubicBezTo>
                </a:path>
              </a:pathLst>
            </a:custGeom>
            <a:solidFill>
              <a:srgbClr val="FD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1" name="ïṥľïḑè">
              <a:extLst>
                <a:ext uri="{FF2B5EF4-FFF2-40B4-BE49-F238E27FC236}">
                  <a16:creationId xmlns:a16="http://schemas.microsoft.com/office/drawing/2014/main" id="{27CEE41C-C444-4089-938E-42ABB08177B2}"/>
                </a:ext>
              </a:extLst>
            </p:cNvPr>
            <p:cNvSpPr/>
            <p:nvPr/>
          </p:nvSpPr>
          <p:spPr bwMode="auto">
            <a:xfrm>
              <a:off x="8050213" y="4337051"/>
              <a:ext cx="185737" cy="187325"/>
            </a:xfrm>
            <a:custGeom>
              <a:gdLst>
                <a:gd name="T0" fmla="*/ 36 w 61"/>
                <a:gd name="T1" fmla="*/ 59 h 61"/>
                <a:gd name="T2" fmla="*/ 0 w 61"/>
                <a:gd name="T3" fmla="*/ 46 h 61"/>
                <a:gd name="T4" fmla="*/ 17 w 61"/>
                <a:gd name="T5" fmla="*/ 0 h 61"/>
                <a:gd name="T6" fmla="*/ 52 w 61"/>
                <a:gd name="T7" fmla="*/ 13 h 61"/>
                <a:gd name="T8" fmla="*/ 59 w 61"/>
                <a:gd name="T9" fmla="*/ 27 h 61"/>
                <a:gd name="T10" fmla="*/ 50 w 61"/>
                <a:gd name="T11" fmla="*/ 52 h 61"/>
                <a:gd name="T12" fmla="*/ 36 w 61"/>
                <a:gd name="T13" fmla="*/ 59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1">
                  <a:moveTo>
                    <a:pt x="36" y="59"/>
                  </a:moveTo>
                  <a:cubicBezTo>
                    <a:pt x="0" y="46"/>
                    <a:pt x="0" y="46"/>
                    <a:pt x="0" y="46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8" y="15"/>
                    <a:pt x="61" y="21"/>
                    <a:pt x="59" y="27"/>
                  </a:cubicBezTo>
                  <a:cubicBezTo>
                    <a:pt x="50" y="52"/>
                    <a:pt x="50" y="52"/>
                    <a:pt x="50" y="52"/>
                  </a:cubicBezTo>
                  <a:cubicBezTo>
                    <a:pt x="48" y="58"/>
                    <a:pt x="42" y="61"/>
                    <a:pt x="36" y="59"/>
                  </a:cubicBezTo>
                </a:path>
              </a:pathLst>
            </a:custGeom>
            <a:solidFill>
              <a:srgbClr val="FD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2" name="íš1îďe">
              <a:extLst>
                <a:ext uri="{FF2B5EF4-FFF2-40B4-BE49-F238E27FC236}">
                  <a16:creationId xmlns:a16="http://schemas.microsoft.com/office/drawing/2014/main" id="{684C6884-5439-48E9-BC6D-F3269C8269D5}"/>
                </a:ext>
              </a:extLst>
            </p:cNvPr>
            <p:cNvSpPr/>
            <p:nvPr/>
          </p:nvSpPr>
          <p:spPr bwMode="auto">
            <a:xfrm>
              <a:off x="8021638" y="4329113"/>
              <a:ext cx="79375" cy="149225"/>
            </a:xfrm>
            <a:custGeom>
              <a:gdLst>
                <a:gd name="T0" fmla="*/ 18 w 50"/>
                <a:gd name="T1" fmla="*/ 94 h 94"/>
                <a:gd name="T2" fmla="*/ 0 w 50"/>
                <a:gd name="T3" fmla="*/ 88 h 94"/>
                <a:gd name="T4" fmla="*/ 33 w 50"/>
                <a:gd name="T5" fmla="*/ 0 h 94"/>
                <a:gd name="T6" fmla="*/ 50 w 50"/>
                <a:gd name="T7" fmla="*/ 5 h 94"/>
                <a:gd name="T8" fmla="*/ 18 w 50"/>
                <a:gd name="T9" fmla="*/ 94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94">
                  <a:moveTo>
                    <a:pt x="18" y="94"/>
                  </a:moveTo>
                  <a:lnTo>
                    <a:pt x="0" y="88"/>
                  </a:lnTo>
                  <a:lnTo>
                    <a:pt x="33" y="0"/>
                  </a:lnTo>
                  <a:lnTo>
                    <a:pt x="50" y="5"/>
                  </a:lnTo>
                  <a:lnTo>
                    <a:pt x="18" y="94"/>
                  </a:lnTo>
                  <a:close/>
                </a:path>
              </a:pathLst>
            </a:custGeom>
            <a:solidFill>
              <a:srgbClr val="FFE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3" name="ïṡļïḍe">
              <a:extLst>
                <a:ext uri="{FF2B5EF4-FFF2-40B4-BE49-F238E27FC236}">
                  <a16:creationId xmlns:a16="http://schemas.microsoft.com/office/drawing/2014/main" id="{B67A98C7-B613-49A4-B419-504B43A731C0}"/>
                </a:ext>
              </a:extLst>
            </p:cNvPr>
            <p:cNvSpPr/>
            <p:nvPr/>
          </p:nvSpPr>
          <p:spPr bwMode="auto">
            <a:xfrm>
              <a:off x="8021638" y="4329113"/>
              <a:ext cx="79375" cy="149225"/>
            </a:xfrm>
            <a:custGeom>
              <a:gdLst>
                <a:gd name="T0" fmla="*/ 18 w 50"/>
                <a:gd name="T1" fmla="*/ 94 h 94"/>
                <a:gd name="T2" fmla="*/ 0 w 50"/>
                <a:gd name="T3" fmla="*/ 88 h 94"/>
                <a:gd name="T4" fmla="*/ 33 w 50"/>
                <a:gd name="T5" fmla="*/ 0 h 94"/>
                <a:gd name="T6" fmla="*/ 50 w 50"/>
                <a:gd name="T7" fmla="*/ 5 h 94"/>
                <a:gd name="T8" fmla="*/ 18 w 50"/>
                <a:gd name="T9" fmla="*/ 94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94">
                  <a:moveTo>
                    <a:pt x="18" y="94"/>
                  </a:moveTo>
                  <a:lnTo>
                    <a:pt x="0" y="88"/>
                  </a:lnTo>
                  <a:lnTo>
                    <a:pt x="33" y="0"/>
                  </a:lnTo>
                  <a:lnTo>
                    <a:pt x="50" y="5"/>
                  </a:lnTo>
                  <a:lnTo>
                    <a:pt x="18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4" name="íṣ1ïḋe">
              <a:extLst>
                <a:ext uri="{FF2B5EF4-FFF2-40B4-BE49-F238E27FC236}">
                  <a16:creationId xmlns:a16="http://schemas.microsoft.com/office/drawing/2014/main" id="{3379FCB2-255D-4918-A8C4-7763270EB89B}"/>
                </a:ext>
              </a:extLst>
            </p:cNvPr>
            <p:cNvSpPr/>
            <p:nvPr/>
          </p:nvSpPr>
          <p:spPr bwMode="auto">
            <a:xfrm>
              <a:off x="6810375" y="3876676"/>
              <a:ext cx="3175" cy="1588"/>
            </a:xfrm>
            <a:prstGeom prst="rect">
              <a:avLst/>
            </a:pr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5" name="işḻîḍè">
              <a:extLst>
                <a:ext uri="{FF2B5EF4-FFF2-40B4-BE49-F238E27FC236}">
                  <a16:creationId xmlns:a16="http://schemas.microsoft.com/office/drawing/2014/main" id="{EFB3BCC0-CA55-4852-9B7E-BDF702AA0BE0}"/>
                </a:ext>
              </a:extLst>
            </p:cNvPr>
            <p:cNvSpPr/>
            <p:nvPr/>
          </p:nvSpPr>
          <p:spPr bwMode="auto">
            <a:xfrm>
              <a:off x="6651625" y="3819526"/>
              <a:ext cx="158750" cy="57150"/>
            </a:xfrm>
            <a:custGeom>
              <a:gdLst>
                <a:gd name="T0" fmla="*/ 0 w 100"/>
                <a:gd name="T1" fmla="*/ 0 h 36"/>
                <a:gd name="T2" fmla="*/ 0 w 100"/>
                <a:gd name="T3" fmla="*/ 2 h 36"/>
                <a:gd name="T4" fmla="*/ 100 w 100"/>
                <a:gd name="T5" fmla="*/ 36 h 36"/>
                <a:gd name="T6" fmla="*/ 100 w 100"/>
                <a:gd name="T7" fmla="*/ 36 h 36"/>
                <a:gd name="T8" fmla="*/ 0 w 100"/>
                <a:gd name="T9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6">
                  <a:moveTo>
                    <a:pt x="0" y="0"/>
                  </a:moveTo>
                  <a:lnTo>
                    <a:pt x="0" y="2"/>
                  </a:lnTo>
                  <a:lnTo>
                    <a:pt x="100" y="36"/>
                  </a:lnTo>
                  <a:lnTo>
                    <a:pt x="100" y="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D4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6" name="íşḻíďé">
              <a:extLst>
                <a:ext uri="{FF2B5EF4-FFF2-40B4-BE49-F238E27FC236}">
                  <a16:creationId xmlns:a16="http://schemas.microsoft.com/office/drawing/2014/main" id="{C13047F4-1859-4D4B-B313-FA541B9FBF56}"/>
                </a:ext>
              </a:extLst>
            </p:cNvPr>
            <p:cNvSpPr/>
            <p:nvPr/>
          </p:nvSpPr>
          <p:spPr bwMode="auto">
            <a:xfrm>
              <a:off x="6651625" y="3819526"/>
              <a:ext cx="158750" cy="57150"/>
            </a:xfrm>
            <a:custGeom>
              <a:gdLst>
                <a:gd name="T0" fmla="*/ 0 w 100"/>
                <a:gd name="T1" fmla="*/ 0 h 36"/>
                <a:gd name="T2" fmla="*/ 0 w 100"/>
                <a:gd name="T3" fmla="*/ 2 h 36"/>
                <a:gd name="T4" fmla="*/ 100 w 100"/>
                <a:gd name="T5" fmla="*/ 36 h 36"/>
                <a:gd name="T6" fmla="*/ 100 w 100"/>
                <a:gd name="T7" fmla="*/ 36 h 36"/>
                <a:gd name="T8" fmla="*/ 0 w 100"/>
                <a:gd name="T9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6">
                  <a:moveTo>
                    <a:pt x="0" y="0"/>
                  </a:moveTo>
                  <a:lnTo>
                    <a:pt x="0" y="2"/>
                  </a:lnTo>
                  <a:lnTo>
                    <a:pt x="100" y="36"/>
                  </a:lnTo>
                  <a:lnTo>
                    <a:pt x="100" y="36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7" name="íŝḷïḍe">
              <a:extLst>
                <a:ext uri="{FF2B5EF4-FFF2-40B4-BE49-F238E27FC236}">
                  <a16:creationId xmlns:a16="http://schemas.microsoft.com/office/drawing/2014/main" id="{F297AC8B-3E5B-451D-87E2-23AF102C9B97}"/>
                </a:ext>
              </a:extLst>
            </p:cNvPr>
            <p:cNvSpPr/>
            <p:nvPr/>
          </p:nvSpPr>
          <p:spPr bwMode="auto">
            <a:xfrm>
              <a:off x="6215063" y="3730626"/>
              <a:ext cx="436562" cy="92075"/>
            </a:xfrm>
            <a:custGeom>
              <a:gdLst>
                <a:gd name="T0" fmla="*/ 62 w 143"/>
                <a:gd name="T1" fmla="*/ 0 h 30"/>
                <a:gd name="T2" fmla="*/ 0 w 143"/>
                <a:gd name="T3" fmla="*/ 4 h 30"/>
                <a:gd name="T4" fmla="*/ 0 w 143"/>
                <a:gd name="T5" fmla="*/ 4 h 30"/>
                <a:gd name="T6" fmla="*/ 1 w 143"/>
                <a:gd name="T7" fmla="*/ 4 h 30"/>
                <a:gd name="T8" fmla="*/ 62 w 143"/>
                <a:gd name="T9" fmla="*/ 1 h 30"/>
                <a:gd name="T10" fmla="*/ 62 w 143"/>
                <a:gd name="T11" fmla="*/ 1 h 30"/>
                <a:gd name="T12" fmla="*/ 62 w 143"/>
                <a:gd name="T13" fmla="*/ 1 h 30"/>
                <a:gd name="T14" fmla="*/ 143 w 143"/>
                <a:gd name="T15" fmla="*/ 30 h 30"/>
                <a:gd name="T16" fmla="*/ 143 w 143"/>
                <a:gd name="T17" fmla="*/ 29 h 30"/>
                <a:gd name="T18" fmla="*/ 62 w 143"/>
                <a:gd name="T19" fmla="*/ 0 h 30"/>
                <a:gd name="T20" fmla="*/ 62 w 143"/>
                <a:gd name="T21" fmla="*/ 0 h 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3" h="30">
                  <a:moveTo>
                    <a:pt x="62" y="0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143" y="30"/>
                    <a:pt x="143" y="30"/>
                    <a:pt x="143" y="30"/>
                  </a:cubicBezTo>
                  <a:cubicBezTo>
                    <a:pt x="143" y="29"/>
                    <a:pt x="143" y="29"/>
                    <a:pt x="143" y="29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</a:path>
              </a:pathLst>
            </a:custGeom>
            <a:solidFill>
              <a:srgbClr val="E1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8" name="ïṡḻïḋè">
              <a:extLst>
                <a:ext uri="{FF2B5EF4-FFF2-40B4-BE49-F238E27FC236}">
                  <a16:creationId xmlns:a16="http://schemas.microsoft.com/office/drawing/2014/main" id="{8B310D30-F6C4-492E-8A72-14FB6DB3A5B6}"/>
                </a:ext>
              </a:extLst>
            </p:cNvPr>
            <p:cNvSpPr/>
            <p:nvPr/>
          </p:nvSpPr>
          <p:spPr bwMode="auto">
            <a:xfrm>
              <a:off x="7329488" y="4064001"/>
              <a:ext cx="887412" cy="319088"/>
            </a:xfrm>
            <a:custGeom>
              <a:gdLst>
                <a:gd name="T0" fmla="*/ 0 w 291"/>
                <a:gd name="T1" fmla="*/ 0 h 105"/>
                <a:gd name="T2" fmla="*/ 0 w 291"/>
                <a:gd name="T3" fmla="*/ 0 h 105"/>
                <a:gd name="T4" fmla="*/ 282 w 291"/>
                <a:gd name="T5" fmla="*/ 101 h 105"/>
                <a:gd name="T6" fmla="*/ 288 w 291"/>
                <a:gd name="T7" fmla="*/ 103 h 105"/>
                <a:gd name="T8" fmla="*/ 291 w 291"/>
                <a:gd name="T9" fmla="*/ 105 h 105"/>
                <a:gd name="T10" fmla="*/ 288 w 291"/>
                <a:gd name="T11" fmla="*/ 102 h 105"/>
                <a:gd name="T12" fmla="*/ 282 w 291"/>
                <a:gd name="T13" fmla="*/ 101 h 105"/>
                <a:gd name="T14" fmla="*/ 253 w 291"/>
                <a:gd name="T15" fmla="*/ 90 h 105"/>
                <a:gd name="T16" fmla="*/ 244 w 291"/>
                <a:gd name="T17" fmla="*/ 87 h 105"/>
                <a:gd name="T18" fmla="*/ 0 w 291"/>
                <a:gd name="T19" fmla="*/ 0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91" h="10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82" y="101"/>
                    <a:pt x="282" y="101"/>
                    <a:pt x="282" y="101"/>
                  </a:cubicBezTo>
                  <a:cubicBezTo>
                    <a:pt x="288" y="103"/>
                    <a:pt x="288" y="103"/>
                    <a:pt x="288" y="103"/>
                  </a:cubicBezTo>
                  <a:cubicBezTo>
                    <a:pt x="289" y="103"/>
                    <a:pt x="290" y="104"/>
                    <a:pt x="291" y="105"/>
                  </a:cubicBezTo>
                  <a:cubicBezTo>
                    <a:pt x="290" y="104"/>
                    <a:pt x="289" y="103"/>
                    <a:pt x="288" y="102"/>
                  </a:cubicBezTo>
                  <a:cubicBezTo>
                    <a:pt x="282" y="101"/>
                    <a:pt x="282" y="101"/>
                    <a:pt x="282" y="101"/>
                  </a:cubicBezTo>
                  <a:cubicBezTo>
                    <a:pt x="253" y="90"/>
                    <a:pt x="253" y="90"/>
                    <a:pt x="253" y="90"/>
                  </a:cubicBezTo>
                  <a:cubicBezTo>
                    <a:pt x="244" y="87"/>
                    <a:pt x="244" y="87"/>
                    <a:pt x="244" y="87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9" name="íṩļïḋé">
              <a:extLst>
                <a:ext uri="{FF2B5EF4-FFF2-40B4-BE49-F238E27FC236}">
                  <a16:creationId xmlns:a16="http://schemas.microsoft.com/office/drawing/2014/main" id="{B49A62B4-52A9-4600-9215-927446C2F8D7}"/>
                </a:ext>
              </a:extLst>
            </p:cNvPr>
            <p:cNvSpPr/>
            <p:nvPr/>
          </p:nvSpPr>
          <p:spPr bwMode="auto">
            <a:xfrm>
              <a:off x="7005638" y="3948113"/>
              <a:ext cx="57150" cy="20638"/>
            </a:xfrm>
            <a:custGeom>
              <a:gdLst>
                <a:gd name="T0" fmla="*/ 0 w 36"/>
                <a:gd name="T1" fmla="*/ 0 h 13"/>
                <a:gd name="T2" fmla="*/ 36 w 36"/>
                <a:gd name="T3" fmla="*/ 13 h 13"/>
                <a:gd name="T4" fmla="*/ 36 w 36"/>
                <a:gd name="T5" fmla="*/ 11 h 13"/>
                <a:gd name="T6" fmla="*/ 2 w 36"/>
                <a:gd name="T7" fmla="*/ 0 h 13"/>
                <a:gd name="T8" fmla="*/ 0 w 36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">
                  <a:moveTo>
                    <a:pt x="0" y="0"/>
                  </a:moveTo>
                  <a:lnTo>
                    <a:pt x="36" y="13"/>
                  </a:lnTo>
                  <a:lnTo>
                    <a:pt x="36" y="11"/>
                  </a:ln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F39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0" name="islíḓé">
              <a:extLst>
                <a:ext uri="{FF2B5EF4-FFF2-40B4-BE49-F238E27FC236}">
                  <a16:creationId xmlns:a16="http://schemas.microsoft.com/office/drawing/2014/main" id="{D70C36E2-A6C3-4712-8D9F-E691570E50ED}"/>
                </a:ext>
              </a:extLst>
            </p:cNvPr>
            <p:cNvSpPr/>
            <p:nvPr/>
          </p:nvSpPr>
          <p:spPr bwMode="auto">
            <a:xfrm>
              <a:off x="7005638" y="3948113"/>
              <a:ext cx="57150" cy="20638"/>
            </a:xfrm>
            <a:custGeom>
              <a:gdLst>
                <a:gd name="T0" fmla="*/ 0 w 36"/>
                <a:gd name="T1" fmla="*/ 0 h 13"/>
                <a:gd name="T2" fmla="*/ 36 w 36"/>
                <a:gd name="T3" fmla="*/ 13 h 13"/>
                <a:gd name="T4" fmla="*/ 36 w 36"/>
                <a:gd name="T5" fmla="*/ 11 h 13"/>
                <a:gd name="T6" fmla="*/ 2 w 36"/>
                <a:gd name="T7" fmla="*/ 0 h 13"/>
                <a:gd name="T8" fmla="*/ 0 w 36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">
                  <a:moveTo>
                    <a:pt x="0" y="0"/>
                  </a:moveTo>
                  <a:lnTo>
                    <a:pt x="36" y="13"/>
                  </a:lnTo>
                  <a:lnTo>
                    <a:pt x="36" y="11"/>
                  </a:lnTo>
                  <a:lnTo>
                    <a:pt x="2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1" name="îṧľîḋê">
              <a:extLst>
                <a:ext uri="{FF2B5EF4-FFF2-40B4-BE49-F238E27FC236}">
                  <a16:creationId xmlns:a16="http://schemas.microsoft.com/office/drawing/2014/main" id="{91A93702-B87E-4BF8-A482-789BFE9496EA}"/>
                </a:ext>
              </a:extLst>
            </p:cNvPr>
            <p:cNvSpPr/>
            <p:nvPr/>
          </p:nvSpPr>
          <p:spPr bwMode="auto">
            <a:xfrm>
              <a:off x="7062788" y="3965576"/>
              <a:ext cx="234950" cy="85725"/>
            </a:xfrm>
            <a:custGeom>
              <a:gdLst>
                <a:gd name="T0" fmla="*/ 0 w 77"/>
                <a:gd name="T1" fmla="*/ 0 h 28"/>
                <a:gd name="T2" fmla="*/ 0 w 77"/>
                <a:gd name="T3" fmla="*/ 1 h 28"/>
                <a:gd name="T4" fmla="*/ 77 w 77"/>
                <a:gd name="T5" fmla="*/ 28 h 28"/>
                <a:gd name="T6" fmla="*/ 77 w 77"/>
                <a:gd name="T7" fmla="*/ 28 h 28"/>
                <a:gd name="T8" fmla="*/ 0 w 77"/>
                <a:gd name="T9" fmla="*/ 0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28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5F39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2" name="iṥľiḑé">
              <a:extLst>
                <a:ext uri="{FF2B5EF4-FFF2-40B4-BE49-F238E27FC236}">
                  <a16:creationId xmlns:a16="http://schemas.microsoft.com/office/drawing/2014/main" id="{0A5DA90D-7099-4786-8F6E-A675DA20A163}"/>
                </a:ext>
              </a:extLst>
            </p:cNvPr>
            <p:cNvSpPr/>
            <p:nvPr/>
          </p:nvSpPr>
          <p:spPr bwMode="auto">
            <a:xfrm>
              <a:off x="7297738" y="4051301"/>
              <a:ext cx="31750" cy="12700"/>
            </a:xfrm>
            <a:custGeom>
              <a:gdLst>
                <a:gd name="T0" fmla="*/ 0 w 10"/>
                <a:gd name="T1" fmla="*/ 0 h 4"/>
                <a:gd name="T2" fmla="*/ 0 w 10"/>
                <a:gd name="T3" fmla="*/ 0 h 4"/>
                <a:gd name="T4" fmla="*/ 10 w 10"/>
                <a:gd name="T5" fmla="*/ 4 h 4"/>
                <a:gd name="T6" fmla="*/ 10 w 10"/>
                <a:gd name="T7" fmla="*/ 4 h 4"/>
                <a:gd name="T8" fmla="*/ 0 w 10"/>
                <a:gd name="T9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5632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3" name="íṥliďê">
              <a:extLst>
                <a:ext uri="{FF2B5EF4-FFF2-40B4-BE49-F238E27FC236}">
                  <a16:creationId xmlns:a16="http://schemas.microsoft.com/office/drawing/2014/main" id="{8B2713BE-458E-4F1C-A207-D80C0752EE28}"/>
                </a:ext>
              </a:extLst>
            </p:cNvPr>
            <p:cNvSpPr/>
            <p:nvPr/>
          </p:nvSpPr>
          <p:spPr bwMode="auto">
            <a:xfrm>
              <a:off x="6813550" y="3876676"/>
              <a:ext cx="195262" cy="71438"/>
            </a:xfrm>
            <a:custGeom>
              <a:gdLst>
                <a:gd name="T0" fmla="*/ 0 w 64"/>
                <a:gd name="T1" fmla="*/ 0 h 23"/>
                <a:gd name="T2" fmla="*/ 0 w 64"/>
                <a:gd name="T3" fmla="*/ 0 h 23"/>
                <a:gd name="T4" fmla="*/ 63 w 64"/>
                <a:gd name="T5" fmla="*/ 23 h 23"/>
                <a:gd name="T6" fmla="*/ 64 w 64"/>
                <a:gd name="T7" fmla="*/ 23 h 23"/>
                <a:gd name="T8" fmla="*/ 0 w 64"/>
                <a:gd name="T9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3"/>
                    <a:pt x="63" y="23"/>
                    <a:pt x="63" y="23"/>
                  </a:cubicBezTo>
                  <a:cubicBezTo>
                    <a:pt x="64" y="23"/>
                    <a:pt x="64" y="23"/>
                    <a:pt x="64" y="2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A8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4" name="iṡļíḋê">
              <a:extLst>
                <a:ext uri="{FF2B5EF4-FFF2-40B4-BE49-F238E27FC236}">
                  <a16:creationId xmlns:a16="http://schemas.microsoft.com/office/drawing/2014/main" id="{858E3E5E-DC43-4131-B47E-B945F4766E2F}"/>
                </a:ext>
              </a:extLst>
            </p:cNvPr>
            <p:cNvSpPr/>
            <p:nvPr/>
          </p:nvSpPr>
          <p:spPr bwMode="auto">
            <a:xfrm>
              <a:off x="6218238" y="3733801"/>
              <a:ext cx="1971675" cy="674688"/>
            </a:xfrm>
            <a:custGeom>
              <a:gdLst>
                <a:gd name="T0" fmla="*/ 61 w 646"/>
                <a:gd name="T1" fmla="*/ 0 h 221"/>
                <a:gd name="T2" fmla="*/ 60 w 646"/>
                <a:gd name="T3" fmla="*/ 25 h 221"/>
                <a:gd name="T4" fmla="*/ 600 w 646"/>
                <a:gd name="T5" fmla="*/ 218 h 221"/>
                <a:gd name="T6" fmla="*/ 608 w 646"/>
                <a:gd name="T7" fmla="*/ 195 h 221"/>
                <a:gd name="T8" fmla="*/ 617 w 646"/>
                <a:gd name="T9" fmla="*/ 198 h 221"/>
                <a:gd name="T10" fmla="*/ 609 w 646"/>
                <a:gd name="T11" fmla="*/ 221 h 221"/>
                <a:gd name="T12" fmla="*/ 617 w 646"/>
                <a:gd name="T13" fmla="*/ 198 h 221"/>
                <a:gd name="T14" fmla="*/ 646 w 646"/>
                <a:gd name="T15" fmla="*/ 209 h 221"/>
                <a:gd name="T16" fmla="*/ 646 w 646"/>
                <a:gd name="T17" fmla="*/ 209 h 221"/>
                <a:gd name="T18" fmla="*/ 364 w 646"/>
                <a:gd name="T19" fmla="*/ 108 h 221"/>
                <a:gd name="T20" fmla="*/ 354 w 646"/>
                <a:gd name="T21" fmla="*/ 104 h 221"/>
                <a:gd name="T22" fmla="*/ 277 w 646"/>
                <a:gd name="T23" fmla="*/ 77 h 221"/>
                <a:gd name="T24" fmla="*/ 258 w 646"/>
                <a:gd name="T25" fmla="*/ 70 h 221"/>
                <a:gd name="T26" fmla="*/ 195 w 646"/>
                <a:gd name="T27" fmla="*/ 47 h 221"/>
                <a:gd name="T28" fmla="*/ 194 w 646"/>
                <a:gd name="T29" fmla="*/ 47 h 221"/>
                <a:gd name="T30" fmla="*/ 142 w 646"/>
                <a:gd name="T31" fmla="*/ 29 h 221"/>
                <a:gd name="T32" fmla="*/ 61 w 646"/>
                <a:gd name="T33" fmla="*/ 0 h 221"/>
                <a:gd name="T34" fmla="*/ 61 w 646"/>
                <a:gd name="T35" fmla="*/ 0 h 221"/>
                <a:gd name="T36" fmla="*/ 0 w 646"/>
                <a:gd name="T37" fmla="*/ 3 h 221"/>
                <a:gd name="T38" fmla="*/ 0 w 646"/>
                <a:gd name="T39" fmla="*/ 3 h 221"/>
                <a:gd name="T40" fmla="*/ 30 w 646"/>
                <a:gd name="T41" fmla="*/ 1 h 221"/>
                <a:gd name="T42" fmla="*/ 30 w 646"/>
                <a:gd name="T43" fmla="*/ 1 h 221"/>
                <a:gd name="T44" fmla="*/ 61 w 646"/>
                <a:gd name="T45" fmla="*/ 0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46" h="221">
                  <a:moveTo>
                    <a:pt x="61" y="0"/>
                  </a:moveTo>
                  <a:cubicBezTo>
                    <a:pt x="63" y="8"/>
                    <a:pt x="62" y="16"/>
                    <a:pt x="60" y="25"/>
                  </a:cubicBezTo>
                  <a:cubicBezTo>
                    <a:pt x="600" y="218"/>
                    <a:pt x="600" y="218"/>
                    <a:pt x="600" y="218"/>
                  </a:cubicBezTo>
                  <a:cubicBezTo>
                    <a:pt x="608" y="195"/>
                    <a:pt x="608" y="195"/>
                    <a:pt x="608" y="195"/>
                  </a:cubicBezTo>
                  <a:cubicBezTo>
                    <a:pt x="617" y="198"/>
                    <a:pt x="617" y="198"/>
                    <a:pt x="617" y="198"/>
                  </a:cubicBezTo>
                  <a:cubicBezTo>
                    <a:pt x="609" y="221"/>
                    <a:pt x="609" y="221"/>
                    <a:pt x="609" y="221"/>
                  </a:cubicBezTo>
                  <a:cubicBezTo>
                    <a:pt x="617" y="198"/>
                    <a:pt x="617" y="198"/>
                    <a:pt x="617" y="198"/>
                  </a:cubicBezTo>
                  <a:cubicBezTo>
                    <a:pt x="646" y="209"/>
                    <a:pt x="646" y="209"/>
                    <a:pt x="646" y="209"/>
                  </a:cubicBezTo>
                  <a:cubicBezTo>
                    <a:pt x="646" y="209"/>
                    <a:pt x="646" y="209"/>
                    <a:pt x="646" y="209"/>
                  </a:cubicBezTo>
                  <a:cubicBezTo>
                    <a:pt x="364" y="108"/>
                    <a:pt x="364" y="108"/>
                    <a:pt x="364" y="108"/>
                  </a:cubicBezTo>
                  <a:cubicBezTo>
                    <a:pt x="354" y="104"/>
                    <a:pt x="354" y="104"/>
                    <a:pt x="354" y="104"/>
                  </a:cubicBezTo>
                  <a:cubicBezTo>
                    <a:pt x="277" y="77"/>
                    <a:pt x="277" y="77"/>
                    <a:pt x="277" y="77"/>
                  </a:cubicBezTo>
                  <a:cubicBezTo>
                    <a:pt x="258" y="70"/>
                    <a:pt x="258" y="70"/>
                    <a:pt x="258" y="70"/>
                  </a:cubicBezTo>
                  <a:cubicBezTo>
                    <a:pt x="195" y="47"/>
                    <a:pt x="195" y="47"/>
                    <a:pt x="195" y="47"/>
                  </a:cubicBezTo>
                  <a:cubicBezTo>
                    <a:pt x="194" y="47"/>
                    <a:pt x="194" y="47"/>
                    <a:pt x="194" y="47"/>
                  </a:cubicBezTo>
                  <a:cubicBezTo>
                    <a:pt x="142" y="29"/>
                    <a:pt x="142" y="29"/>
                    <a:pt x="142" y="29"/>
                  </a:cubicBezTo>
                  <a:cubicBezTo>
                    <a:pt x="61" y="0"/>
                    <a:pt x="61" y="0"/>
                    <a:pt x="61" y="0"/>
                  </a:cubicBezTo>
                  <a:moveTo>
                    <a:pt x="61" y="0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61" y="0"/>
                    <a:pt x="61" y="0"/>
                    <a:pt x="61" y="0"/>
                  </a:cubicBezTo>
                </a:path>
              </a:pathLst>
            </a:custGeom>
            <a:solidFill>
              <a:srgbClr val="4528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5" name="îṩļíḋê">
              <a:extLst>
                <a:ext uri="{FF2B5EF4-FFF2-40B4-BE49-F238E27FC236}">
                  <a16:creationId xmlns:a16="http://schemas.microsoft.com/office/drawing/2014/main" id="{9F13E469-EA55-450D-AC64-A85F9FD7A1F7}"/>
                </a:ext>
              </a:extLst>
            </p:cNvPr>
            <p:cNvSpPr/>
            <p:nvPr/>
          </p:nvSpPr>
          <p:spPr bwMode="auto">
            <a:xfrm>
              <a:off x="6305550" y="3733801"/>
              <a:ext cx="104775" cy="76200"/>
            </a:xfrm>
            <a:custGeom>
              <a:gdLst>
                <a:gd name="T0" fmla="*/ 32 w 34"/>
                <a:gd name="T1" fmla="*/ 0 h 25"/>
                <a:gd name="T2" fmla="*/ 32 w 34"/>
                <a:gd name="T3" fmla="*/ 0 h 25"/>
                <a:gd name="T4" fmla="*/ 1 w 34"/>
                <a:gd name="T5" fmla="*/ 1 h 25"/>
                <a:gd name="T6" fmla="*/ 0 w 34"/>
                <a:gd name="T7" fmla="*/ 14 h 25"/>
                <a:gd name="T8" fmla="*/ 31 w 34"/>
                <a:gd name="T9" fmla="*/ 25 h 25"/>
                <a:gd name="T10" fmla="*/ 32 w 34"/>
                <a:gd name="T11" fmla="*/ 0 h 25"/>
                <a:gd name="T12" fmla="*/ 32 w 34"/>
                <a:gd name="T13" fmla="*/ 0 h 25"/>
                <a:gd name="T14" fmla="*/ 32 w 34"/>
                <a:gd name="T15" fmla="*/ 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" h="25">
                  <a:moveTo>
                    <a:pt x="32" y="0"/>
                  </a:moveTo>
                  <a:cubicBezTo>
                    <a:pt x="32" y="0"/>
                    <a:pt x="32" y="0"/>
                    <a:pt x="32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5"/>
                    <a:pt x="2" y="10"/>
                    <a:pt x="0" y="14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3" y="16"/>
                    <a:pt x="34" y="8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</a:path>
              </a:pathLst>
            </a:custGeom>
            <a:solidFill>
              <a:srgbClr val="E1B0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6" name="íş1iḋé">
              <a:extLst>
                <a:ext uri="{FF2B5EF4-FFF2-40B4-BE49-F238E27FC236}">
                  <a16:creationId xmlns:a16="http://schemas.microsoft.com/office/drawing/2014/main" id="{64A1E754-1029-4D8B-998E-4E2EB51BF9C5}"/>
                </a:ext>
              </a:extLst>
            </p:cNvPr>
            <p:cNvSpPr/>
            <p:nvPr/>
          </p:nvSpPr>
          <p:spPr bwMode="auto">
            <a:xfrm>
              <a:off x="8216900" y="4422776"/>
              <a:ext cx="12700" cy="33338"/>
            </a:xfrm>
            <a:custGeom>
              <a:gdLst>
                <a:gd name="T0" fmla="*/ 4 w 4"/>
                <a:gd name="T1" fmla="*/ 0 h 11"/>
                <a:gd name="T2" fmla="*/ 0 w 4"/>
                <a:gd name="T3" fmla="*/ 11 h 11"/>
                <a:gd name="T4" fmla="*/ 0 w 4"/>
                <a:gd name="T5" fmla="*/ 11 h 11"/>
                <a:gd name="T6" fmla="*/ 4 w 4"/>
                <a:gd name="T7" fmla="*/ 0 h 11"/>
                <a:gd name="T8" fmla="*/ 4 w 4"/>
                <a:gd name="T9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" h="11">
                  <a:moveTo>
                    <a:pt x="4" y="0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7" name="îS1ïḓé">
              <a:extLst>
                <a:ext uri="{FF2B5EF4-FFF2-40B4-BE49-F238E27FC236}">
                  <a16:creationId xmlns:a16="http://schemas.microsoft.com/office/drawing/2014/main" id="{372EC911-0A19-460B-B9C8-3BEB7D6131C3}"/>
                </a:ext>
              </a:extLst>
            </p:cNvPr>
            <p:cNvSpPr/>
            <p:nvPr/>
          </p:nvSpPr>
          <p:spPr bwMode="auto">
            <a:xfrm>
              <a:off x="6218238" y="3736976"/>
              <a:ext cx="93662" cy="39688"/>
            </a:xfrm>
            <a:custGeom>
              <a:gdLst>
                <a:gd name="T0" fmla="*/ 30 w 31"/>
                <a:gd name="T1" fmla="*/ 0 h 13"/>
                <a:gd name="T2" fmla="*/ 0 w 31"/>
                <a:gd name="T3" fmla="*/ 2 h 13"/>
                <a:gd name="T4" fmla="*/ 29 w 31"/>
                <a:gd name="T5" fmla="*/ 13 h 13"/>
                <a:gd name="T6" fmla="*/ 30 w 31"/>
                <a:gd name="T7" fmla="*/ 0 h 13"/>
                <a:gd name="T8" fmla="*/ 30 w 31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3">
                  <a:moveTo>
                    <a:pt x="30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1" y="9"/>
                    <a:pt x="31" y="4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</a:path>
              </a:pathLst>
            </a:custGeom>
            <a:solidFill>
              <a:srgbClr val="E362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8" name="iśḻïḑê">
              <a:extLst>
                <a:ext uri="{FF2B5EF4-FFF2-40B4-BE49-F238E27FC236}">
                  <a16:creationId xmlns:a16="http://schemas.microsoft.com/office/drawing/2014/main" id="{BF988E0A-D2B2-47C4-8075-549C79B81CAE}"/>
                </a:ext>
              </a:extLst>
            </p:cNvPr>
            <p:cNvSpPr/>
            <p:nvPr/>
          </p:nvSpPr>
          <p:spPr bwMode="auto">
            <a:xfrm>
              <a:off x="8077200" y="4337051"/>
              <a:ext cx="155575" cy="119063"/>
            </a:xfrm>
            <a:custGeom>
              <a:gdLst>
                <a:gd name="T0" fmla="*/ 8 w 51"/>
                <a:gd name="T1" fmla="*/ 0 h 39"/>
                <a:gd name="T2" fmla="*/ 0 w 51"/>
                <a:gd name="T3" fmla="*/ 23 h 39"/>
                <a:gd name="T4" fmla="*/ 46 w 51"/>
                <a:gd name="T5" fmla="*/ 39 h 39"/>
                <a:gd name="T6" fmla="*/ 50 w 51"/>
                <a:gd name="T7" fmla="*/ 28 h 39"/>
                <a:gd name="T8" fmla="*/ 46 w 51"/>
                <a:gd name="T9" fmla="*/ 15 h 39"/>
                <a:gd name="T10" fmla="*/ 43 w 51"/>
                <a:gd name="T11" fmla="*/ 13 h 39"/>
                <a:gd name="T12" fmla="*/ 37 w 51"/>
                <a:gd name="T13" fmla="*/ 11 h 39"/>
                <a:gd name="T14" fmla="*/ 8 w 51"/>
                <a:gd name="T15" fmla="*/ 0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39">
                  <a:moveTo>
                    <a:pt x="8" y="0"/>
                  </a:moveTo>
                  <a:cubicBezTo>
                    <a:pt x="0" y="23"/>
                    <a:pt x="0" y="23"/>
                    <a:pt x="0" y="23"/>
                  </a:cubicBezTo>
                  <a:cubicBezTo>
                    <a:pt x="46" y="39"/>
                    <a:pt x="46" y="39"/>
                    <a:pt x="46" y="39"/>
                  </a:cubicBezTo>
                  <a:cubicBezTo>
                    <a:pt x="50" y="28"/>
                    <a:pt x="50" y="28"/>
                    <a:pt x="50" y="28"/>
                  </a:cubicBezTo>
                  <a:cubicBezTo>
                    <a:pt x="51" y="23"/>
                    <a:pt x="50" y="18"/>
                    <a:pt x="46" y="15"/>
                  </a:cubicBezTo>
                  <a:cubicBezTo>
                    <a:pt x="45" y="14"/>
                    <a:pt x="44" y="13"/>
                    <a:pt x="43" y="13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E362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9" name="íS1íḋè">
              <a:extLst>
                <a:ext uri="{FF2B5EF4-FFF2-40B4-BE49-F238E27FC236}">
                  <a16:creationId xmlns:a16="http://schemas.microsoft.com/office/drawing/2014/main" id="{EBEA5AEB-B3B4-4478-8FE4-A944A9B34BD7}"/>
                </a:ext>
              </a:extLst>
            </p:cNvPr>
            <p:cNvSpPr/>
            <p:nvPr/>
          </p:nvSpPr>
          <p:spPr bwMode="auto">
            <a:xfrm>
              <a:off x="8050213" y="4329113"/>
              <a:ext cx="50800" cy="79375"/>
            </a:xfrm>
            <a:custGeom>
              <a:gdLst>
                <a:gd name="T0" fmla="*/ 15 w 32"/>
                <a:gd name="T1" fmla="*/ 0 h 50"/>
                <a:gd name="T2" fmla="*/ 0 w 32"/>
                <a:gd name="T3" fmla="*/ 44 h 50"/>
                <a:gd name="T4" fmla="*/ 17 w 32"/>
                <a:gd name="T5" fmla="*/ 50 h 50"/>
                <a:gd name="T6" fmla="*/ 32 w 32"/>
                <a:gd name="T7" fmla="*/ 5 h 50"/>
                <a:gd name="T8" fmla="*/ 15 w 32"/>
                <a:gd name="T9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0">
                  <a:moveTo>
                    <a:pt x="15" y="0"/>
                  </a:moveTo>
                  <a:lnTo>
                    <a:pt x="0" y="44"/>
                  </a:lnTo>
                  <a:lnTo>
                    <a:pt x="17" y="50"/>
                  </a:lnTo>
                  <a:lnTo>
                    <a:pt x="32" y="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E5CC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0" name="isļîdê">
              <a:extLst>
                <a:ext uri="{FF2B5EF4-FFF2-40B4-BE49-F238E27FC236}">
                  <a16:creationId xmlns:a16="http://schemas.microsoft.com/office/drawing/2014/main" id="{7A5A73EE-D042-4DDB-BEB7-7EDF079D9739}"/>
                </a:ext>
              </a:extLst>
            </p:cNvPr>
            <p:cNvSpPr/>
            <p:nvPr/>
          </p:nvSpPr>
          <p:spPr bwMode="auto">
            <a:xfrm>
              <a:off x="8050213" y="4329113"/>
              <a:ext cx="50800" cy="79375"/>
            </a:xfrm>
            <a:custGeom>
              <a:gdLst>
                <a:gd name="T0" fmla="*/ 15 w 32"/>
                <a:gd name="T1" fmla="*/ 0 h 50"/>
                <a:gd name="T2" fmla="*/ 0 w 32"/>
                <a:gd name="T3" fmla="*/ 44 h 50"/>
                <a:gd name="T4" fmla="*/ 17 w 32"/>
                <a:gd name="T5" fmla="*/ 50 h 50"/>
                <a:gd name="T6" fmla="*/ 32 w 32"/>
                <a:gd name="T7" fmla="*/ 5 h 50"/>
                <a:gd name="T8" fmla="*/ 15 w 32"/>
                <a:gd name="T9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0">
                  <a:moveTo>
                    <a:pt x="15" y="0"/>
                  </a:moveTo>
                  <a:lnTo>
                    <a:pt x="0" y="44"/>
                  </a:lnTo>
                  <a:lnTo>
                    <a:pt x="17" y="50"/>
                  </a:lnTo>
                  <a:lnTo>
                    <a:pt x="32" y="5"/>
                  </a:lnTo>
                  <a:lnTo>
                    <a:pt x="1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1" name="íŝľîḓé">
              <a:extLst>
                <a:ext uri="{FF2B5EF4-FFF2-40B4-BE49-F238E27FC236}">
                  <a16:creationId xmlns:a16="http://schemas.microsoft.com/office/drawing/2014/main" id="{2024475E-6486-405B-A34C-81749D613A57}"/>
                </a:ext>
              </a:extLst>
            </p:cNvPr>
            <p:cNvSpPr/>
            <p:nvPr/>
          </p:nvSpPr>
          <p:spPr bwMode="auto">
            <a:xfrm>
              <a:off x="7270750" y="3154363"/>
              <a:ext cx="146050" cy="798513"/>
            </a:xfrm>
            <a:custGeom>
              <a:gdLst>
                <a:gd name="T0" fmla="*/ 48 w 48"/>
                <a:gd name="T1" fmla="*/ 0 h 262"/>
                <a:gd name="T2" fmla="*/ 7 w 48"/>
                <a:gd name="T3" fmla="*/ 54 h 262"/>
                <a:gd name="T4" fmla="*/ 6 w 48"/>
                <a:gd name="T5" fmla="*/ 113 h 262"/>
                <a:gd name="T6" fmla="*/ 0 w 48"/>
                <a:gd name="T7" fmla="*/ 232 h 262"/>
                <a:gd name="T8" fmla="*/ 3 w 48"/>
                <a:gd name="T9" fmla="*/ 259 h 262"/>
                <a:gd name="T10" fmla="*/ 5 w 48"/>
                <a:gd name="T11" fmla="*/ 262 h 262"/>
                <a:gd name="T12" fmla="*/ 15 w 48"/>
                <a:gd name="T13" fmla="*/ 262 h 262"/>
                <a:gd name="T14" fmla="*/ 48 w 48"/>
                <a:gd name="T15" fmla="*/ 0 h 2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262">
                  <a:moveTo>
                    <a:pt x="48" y="0"/>
                  </a:moveTo>
                  <a:cubicBezTo>
                    <a:pt x="23" y="2"/>
                    <a:pt x="11" y="33"/>
                    <a:pt x="7" y="54"/>
                  </a:cubicBezTo>
                  <a:cubicBezTo>
                    <a:pt x="4" y="74"/>
                    <a:pt x="6" y="94"/>
                    <a:pt x="6" y="113"/>
                  </a:cubicBezTo>
                  <a:cubicBezTo>
                    <a:pt x="6" y="153"/>
                    <a:pt x="2" y="193"/>
                    <a:pt x="0" y="232"/>
                  </a:cubicBezTo>
                  <a:cubicBezTo>
                    <a:pt x="0" y="241"/>
                    <a:pt x="0" y="251"/>
                    <a:pt x="3" y="259"/>
                  </a:cubicBezTo>
                  <a:cubicBezTo>
                    <a:pt x="4" y="260"/>
                    <a:pt x="4" y="261"/>
                    <a:pt x="5" y="262"/>
                  </a:cubicBezTo>
                  <a:cubicBezTo>
                    <a:pt x="15" y="262"/>
                    <a:pt x="15" y="262"/>
                    <a:pt x="15" y="262"/>
                  </a:cubicBezTo>
                  <a:cubicBezTo>
                    <a:pt x="48" y="0"/>
                    <a:pt x="48" y="0"/>
                    <a:pt x="48" y="0"/>
                  </a:cubicBezTo>
                </a:path>
              </a:pathLst>
            </a:custGeom>
            <a:solidFill>
              <a:schemeClr val="tx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2" name="îślîḍê">
              <a:extLst>
                <a:ext uri="{FF2B5EF4-FFF2-40B4-BE49-F238E27FC236}">
                  <a16:creationId xmlns:a16="http://schemas.microsoft.com/office/drawing/2014/main" id="{3E8F7A60-AF21-44E9-ADC7-99BF4106A808}"/>
                </a:ext>
              </a:extLst>
            </p:cNvPr>
            <p:cNvSpPr/>
            <p:nvPr/>
          </p:nvSpPr>
          <p:spPr bwMode="auto">
            <a:xfrm>
              <a:off x="7335838" y="4057651"/>
              <a:ext cx="192087" cy="249238"/>
            </a:xfrm>
            <a:custGeom>
              <a:gdLst>
                <a:gd name="T0" fmla="*/ 11 w 63"/>
                <a:gd name="T1" fmla="*/ 36 h 82"/>
                <a:gd name="T2" fmla="*/ 4 w 63"/>
                <a:gd name="T3" fmla="*/ 38 h 82"/>
                <a:gd name="T4" fmla="*/ 1 w 63"/>
                <a:gd name="T5" fmla="*/ 44 h 82"/>
                <a:gd name="T6" fmla="*/ 6 w 63"/>
                <a:gd name="T7" fmla="*/ 47 h 82"/>
                <a:gd name="T8" fmla="*/ 25 w 63"/>
                <a:gd name="T9" fmla="*/ 42 h 82"/>
                <a:gd name="T10" fmla="*/ 21 w 63"/>
                <a:gd name="T11" fmla="*/ 52 h 82"/>
                <a:gd name="T12" fmla="*/ 12 w 63"/>
                <a:gd name="T13" fmla="*/ 59 h 82"/>
                <a:gd name="T14" fmla="*/ 14 w 63"/>
                <a:gd name="T15" fmla="*/ 68 h 82"/>
                <a:gd name="T16" fmla="*/ 22 w 63"/>
                <a:gd name="T17" fmla="*/ 69 h 82"/>
                <a:gd name="T18" fmla="*/ 23 w 63"/>
                <a:gd name="T19" fmla="*/ 75 h 82"/>
                <a:gd name="T20" fmla="*/ 30 w 63"/>
                <a:gd name="T21" fmla="*/ 75 h 82"/>
                <a:gd name="T22" fmla="*/ 33 w 63"/>
                <a:gd name="T23" fmla="*/ 81 h 82"/>
                <a:gd name="T24" fmla="*/ 39 w 63"/>
                <a:gd name="T25" fmla="*/ 79 h 82"/>
                <a:gd name="T26" fmla="*/ 51 w 63"/>
                <a:gd name="T27" fmla="*/ 79 h 82"/>
                <a:gd name="T28" fmla="*/ 62 w 63"/>
                <a:gd name="T29" fmla="*/ 61 h 82"/>
                <a:gd name="T30" fmla="*/ 62 w 63"/>
                <a:gd name="T31" fmla="*/ 40 h 82"/>
                <a:gd name="T32" fmla="*/ 58 w 63"/>
                <a:gd name="T33" fmla="*/ 6 h 82"/>
                <a:gd name="T34" fmla="*/ 58 w 63"/>
                <a:gd name="T35" fmla="*/ 4 h 82"/>
                <a:gd name="T36" fmla="*/ 55 w 63"/>
                <a:gd name="T37" fmla="*/ 3 h 82"/>
                <a:gd name="T38" fmla="*/ 35 w 63"/>
                <a:gd name="T39" fmla="*/ 3 h 82"/>
                <a:gd name="T40" fmla="*/ 32 w 63"/>
                <a:gd name="T41" fmla="*/ 17 h 82"/>
                <a:gd name="T42" fmla="*/ 11 w 63"/>
                <a:gd name="T43" fmla="*/ 36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2" h="82">
                  <a:moveTo>
                    <a:pt x="11" y="36"/>
                  </a:moveTo>
                  <a:cubicBezTo>
                    <a:pt x="8" y="37"/>
                    <a:pt x="6" y="37"/>
                    <a:pt x="4" y="38"/>
                  </a:cubicBezTo>
                  <a:cubicBezTo>
                    <a:pt x="1" y="39"/>
                    <a:pt x="0" y="42"/>
                    <a:pt x="1" y="44"/>
                  </a:cubicBezTo>
                  <a:cubicBezTo>
                    <a:pt x="2" y="46"/>
                    <a:pt x="4" y="47"/>
                    <a:pt x="6" y="47"/>
                  </a:cubicBezTo>
                  <a:cubicBezTo>
                    <a:pt x="13" y="48"/>
                    <a:pt x="20" y="46"/>
                    <a:pt x="25" y="42"/>
                  </a:cubicBezTo>
                  <a:cubicBezTo>
                    <a:pt x="28" y="45"/>
                    <a:pt x="25" y="49"/>
                    <a:pt x="21" y="52"/>
                  </a:cubicBezTo>
                  <a:cubicBezTo>
                    <a:pt x="18" y="54"/>
                    <a:pt x="14" y="56"/>
                    <a:pt x="12" y="59"/>
                  </a:cubicBezTo>
                  <a:cubicBezTo>
                    <a:pt x="11" y="62"/>
                    <a:pt x="11" y="65"/>
                    <a:pt x="14" y="68"/>
                  </a:cubicBezTo>
                  <a:cubicBezTo>
                    <a:pt x="16" y="70"/>
                    <a:pt x="19" y="71"/>
                    <a:pt x="22" y="69"/>
                  </a:cubicBezTo>
                  <a:cubicBezTo>
                    <a:pt x="20" y="71"/>
                    <a:pt x="21" y="74"/>
                    <a:pt x="23" y="75"/>
                  </a:cubicBezTo>
                  <a:cubicBezTo>
                    <a:pt x="25" y="76"/>
                    <a:pt x="28" y="76"/>
                    <a:pt x="30" y="75"/>
                  </a:cubicBezTo>
                  <a:cubicBezTo>
                    <a:pt x="30" y="77"/>
                    <a:pt x="31" y="80"/>
                    <a:pt x="33" y="81"/>
                  </a:cubicBezTo>
                  <a:cubicBezTo>
                    <a:pt x="35" y="81"/>
                    <a:pt x="38" y="81"/>
                    <a:pt x="39" y="79"/>
                  </a:cubicBezTo>
                  <a:cubicBezTo>
                    <a:pt x="42" y="82"/>
                    <a:pt x="48" y="81"/>
                    <a:pt x="51" y="79"/>
                  </a:cubicBezTo>
                  <a:cubicBezTo>
                    <a:pt x="57" y="75"/>
                    <a:pt x="61" y="68"/>
                    <a:pt x="62" y="61"/>
                  </a:cubicBezTo>
                  <a:cubicBezTo>
                    <a:pt x="63" y="54"/>
                    <a:pt x="63" y="47"/>
                    <a:pt x="62" y="40"/>
                  </a:cubicBezTo>
                  <a:cubicBezTo>
                    <a:pt x="61" y="28"/>
                    <a:pt x="59" y="17"/>
                    <a:pt x="58" y="6"/>
                  </a:cubicBezTo>
                  <a:cubicBezTo>
                    <a:pt x="58" y="5"/>
                    <a:pt x="58" y="4"/>
                    <a:pt x="58" y="4"/>
                  </a:cubicBezTo>
                  <a:cubicBezTo>
                    <a:pt x="57" y="3"/>
                    <a:pt x="56" y="3"/>
                    <a:pt x="55" y="3"/>
                  </a:cubicBezTo>
                  <a:cubicBezTo>
                    <a:pt x="51" y="3"/>
                    <a:pt x="38" y="0"/>
                    <a:pt x="35" y="3"/>
                  </a:cubicBezTo>
                  <a:cubicBezTo>
                    <a:pt x="32" y="6"/>
                    <a:pt x="34" y="13"/>
                    <a:pt x="32" y="17"/>
                  </a:cubicBezTo>
                  <a:cubicBezTo>
                    <a:pt x="29" y="26"/>
                    <a:pt x="21" y="34"/>
                    <a:pt x="11" y="36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3" name="ï$ḷïḍê">
              <a:extLst>
                <a:ext uri="{FF2B5EF4-FFF2-40B4-BE49-F238E27FC236}">
                  <a16:creationId xmlns:a16="http://schemas.microsoft.com/office/drawing/2014/main" id="{795337FD-A9B9-4CB1-8DF5-994CA41C8F44}"/>
                </a:ext>
              </a:extLst>
            </p:cNvPr>
            <p:cNvSpPr/>
            <p:nvPr/>
          </p:nvSpPr>
          <p:spPr bwMode="auto">
            <a:xfrm>
              <a:off x="7188200" y="2984501"/>
              <a:ext cx="376237" cy="1120775"/>
            </a:xfrm>
            <a:custGeom>
              <a:gdLst>
                <a:gd name="T0" fmla="*/ 8 w 123"/>
                <a:gd name="T1" fmla="*/ 20 h 368"/>
                <a:gd name="T2" fmla="*/ 40 w 123"/>
                <a:gd name="T3" fmla="*/ 7 h 368"/>
                <a:gd name="T4" fmla="*/ 117 w 123"/>
                <a:gd name="T5" fmla="*/ 142 h 368"/>
                <a:gd name="T6" fmla="*/ 117 w 123"/>
                <a:gd name="T7" fmla="*/ 368 h 368"/>
                <a:gd name="T8" fmla="*/ 70 w 123"/>
                <a:gd name="T9" fmla="*/ 368 h 368"/>
                <a:gd name="T10" fmla="*/ 51 w 123"/>
                <a:gd name="T11" fmla="*/ 107 h 368"/>
                <a:gd name="T12" fmla="*/ 8 w 123"/>
                <a:gd name="T13" fmla="*/ 20 h 3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368">
                  <a:moveTo>
                    <a:pt x="8" y="20"/>
                  </a:moveTo>
                  <a:cubicBezTo>
                    <a:pt x="12" y="7"/>
                    <a:pt x="27" y="0"/>
                    <a:pt x="40" y="7"/>
                  </a:cubicBezTo>
                  <a:cubicBezTo>
                    <a:pt x="67" y="22"/>
                    <a:pt x="113" y="59"/>
                    <a:pt x="117" y="142"/>
                  </a:cubicBezTo>
                  <a:cubicBezTo>
                    <a:pt x="123" y="260"/>
                    <a:pt x="117" y="368"/>
                    <a:pt x="117" y="368"/>
                  </a:cubicBezTo>
                  <a:cubicBezTo>
                    <a:pt x="70" y="368"/>
                    <a:pt x="70" y="368"/>
                    <a:pt x="70" y="368"/>
                  </a:cubicBezTo>
                  <a:cubicBezTo>
                    <a:pt x="70" y="368"/>
                    <a:pt x="66" y="143"/>
                    <a:pt x="51" y="107"/>
                  </a:cubicBezTo>
                  <a:cubicBezTo>
                    <a:pt x="38" y="76"/>
                    <a:pt x="0" y="53"/>
                    <a:pt x="8" y="20"/>
                  </a:cubicBez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20646204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: 圆角 62">
            <a:extLst>
              <a:ext uri="{FF2B5EF4-FFF2-40B4-BE49-F238E27FC236}">
                <a16:creationId xmlns:a16="http://schemas.microsoft.com/office/drawing/2014/main" id="{B8C46F1C-AC31-4A2F-9FB9-6E4162A74858}"/>
              </a:ext>
            </a:extLst>
          </p:cNvPr>
          <p:cNvSpPr/>
          <p:nvPr/>
        </p:nvSpPr>
        <p:spPr>
          <a:xfrm>
            <a:off x="623392" y="2916169"/>
            <a:ext cx="4598180" cy="2223822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水平角测量原理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95939" y="1111529"/>
            <a:ext cx="10177131" cy="165618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chemeClr val="accent6"/>
                </a:solidFill>
                <a:cs typeface="+mn-ea"/>
                <a:sym typeface="+mn-lt"/>
              </a:rPr>
              <a:t>水平角：</a:t>
            </a:r>
            <a:r>
              <a:rPr lang="zh-CN" altLang="en-US" sz="2400">
                <a:cs typeface="+mn-ea"/>
                <a:sym typeface="+mn-lt"/>
              </a:rPr>
              <a:t>相交的两条直线在同一水平面上的投影所夹的角度。</a:t>
            </a:r>
          </a:p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chemeClr val="accent6"/>
                </a:solidFill>
                <a:cs typeface="+mn-ea"/>
                <a:sym typeface="+mn-lt"/>
              </a:rPr>
              <a:t>原理：</a:t>
            </a:r>
            <a:r>
              <a:rPr lang="en-US" altLang="zh-CN" sz="2400">
                <a:cs typeface="+mn-ea"/>
                <a:sym typeface="+mn-lt"/>
              </a:rPr>
              <a:t>OA</a:t>
            </a:r>
            <a:r>
              <a:rPr lang="zh-CN" altLang="en-US" sz="2400">
                <a:cs typeface="+mn-ea"/>
                <a:sym typeface="+mn-lt"/>
              </a:rPr>
              <a:t>投影在水平度盘上读数为</a:t>
            </a:r>
            <a:r>
              <a:rPr lang="en-US" altLang="zh-CN" sz="2400">
                <a:cs typeface="+mn-ea"/>
                <a:sym typeface="+mn-lt"/>
              </a:rPr>
              <a:t>a</a:t>
            </a:r>
            <a:r>
              <a:rPr lang="zh-CN" altLang="en-US" sz="2400">
                <a:cs typeface="+mn-ea"/>
                <a:sym typeface="+mn-lt"/>
              </a:rPr>
              <a:t>，</a:t>
            </a:r>
            <a:r>
              <a:rPr lang="en-US" altLang="zh-CN" sz="2400">
                <a:cs typeface="+mn-ea"/>
                <a:sym typeface="+mn-lt"/>
              </a:rPr>
              <a:t>OB</a:t>
            </a:r>
            <a:r>
              <a:rPr lang="zh-CN" altLang="en-US" sz="2400">
                <a:cs typeface="+mn-ea"/>
                <a:sym typeface="+mn-lt"/>
              </a:rPr>
              <a:t>投影在水平度盘上读数为</a:t>
            </a:r>
            <a:r>
              <a:rPr lang="en-US" altLang="zh-CN" sz="2400">
                <a:cs typeface="+mn-ea"/>
                <a:sym typeface="+mn-lt"/>
              </a:rPr>
              <a:t>b</a:t>
            </a:r>
            <a:r>
              <a:rPr lang="zh-CN" altLang="en-US" sz="2400">
                <a:cs typeface="+mn-ea"/>
                <a:sym typeface="+mn-lt"/>
              </a:rPr>
              <a:t>。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28DE7A0E-B167-4066-9D9D-3FF94F46A7BE}"/>
              </a:ext>
            </a:extLst>
          </p:cNvPr>
          <p:cNvSpPr txBox="1"/>
          <p:nvPr/>
        </p:nvSpPr>
        <p:spPr>
          <a:xfrm>
            <a:off x="1346816" y="3566415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/>
              <a:t>则：</a:t>
            </a:r>
          </a:p>
        </p:txBody>
      </p:sp>
      <p:graphicFrame>
        <p:nvGraphicFramePr>
          <p:cNvPr id="7" name="对象 6">
            <a:extLst>
              <a:ext uri="{FF2B5EF4-FFF2-40B4-BE49-F238E27FC236}">
                <a16:creationId xmlns:a16="http://schemas.microsoft.com/office/drawing/2014/main" id="{8BE0578E-5349-4FE7-A3E3-BB818DBA089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8572765"/>
              </p:ext>
            </p:extLst>
          </p:nvPr>
        </p:nvGraphicFramePr>
        <p:xfrm>
          <a:off x="2166220" y="3319628"/>
          <a:ext cx="1873250" cy="6588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598170" imgH="203835" progId="Equation.3">
                  <p:embed/>
                </p:oleObj>
              </mc:Choice>
              <mc:Fallback>
                <p:oleObj r:id="rId3" imgW="598170" imgH="2038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66220" y="3319628"/>
                        <a:ext cx="1873250" cy="658813"/>
                      </a:xfrm>
                      <a:prstGeom prst="rect">
                        <a:avLst/>
                      </a:prstGeom>
                      <a:solidFill>
                        <a:srgbClr val="DDF2FF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>
            <a:extLst>
              <a:ext uri="{FF2B5EF4-FFF2-40B4-BE49-F238E27FC236}">
                <a16:creationId xmlns:a16="http://schemas.microsoft.com/office/drawing/2014/main" id="{1741DC90-F064-44AD-A4CD-AB9E2CA40541}"/>
              </a:ext>
            </a:extLst>
          </p:cNvPr>
          <p:cNvSpPr txBox="1"/>
          <p:nvPr/>
        </p:nvSpPr>
        <p:spPr>
          <a:xfrm>
            <a:off x="1153025" y="4280625"/>
            <a:ext cx="3277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/>
              <a:t>（角值范围：</a:t>
            </a:r>
            <a:r>
              <a:rPr lang="en-US" altLang="zh-CN" sz="2400"/>
              <a:t>0˚~360˚</a:t>
            </a:r>
            <a:r>
              <a:rPr lang="zh-CN" altLang="en-US" sz="2400"/>
              <a:t>）</a:t>
            </a:r>
          </a:p>
        </p:txBody>
      </p:sp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id="{509AB716-84CE-43F0-B46D-7423796C859A}"/>
              </a:ext>
            </a:extLst>
          </p:cNvPr>
          <p:cNvCxnSpPr/>
          <p:nvPr/>
        </p:nvCxnSpPr>
        <p:spPr>
          <a:xfrm flipH="1">
            <a:off x="5879976" y="2916169"/>
            <a:ext cx="0" cy="233881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组合 3079">
            <a:extLst>
              <a:ext uri="{FF2B5EF4-FFF2-40B4-BE49-F238E27FC236}">
                <a16:creationId xmlns:a16="http://schemas.microsoft.com/office/drawing/2014/main" id="{85B29755-61F0-4D5E-AC8F-14A96831B8CC}"/>
              </a:ext>
            </a:extLst>
          </p:cNvPr>
          <p:cNvGrpSpPr/>
          <p:nvPr/>
        </p:nvGrpSpPr>
        <p:grpSpPr>
          <a:xfrm>
            <a:off x="6607497" y="2612308"/>
            <a:ext cx="4007785" cy="2698598"/>
            <a:chExt cx="3447" cy="2321"/>
          </a:xfrm>
        </p:grpSpPr>
        <p:grpSp>
          <p:nvGrpSpPr>
            <p:cNvPr id="13" name="组合 3080">
              <a:extLst>
                <a:ext uri="{FF2B5EF4-FFF2-40B4-BE49-F238E27FC236}">
                  <a16:creationId xmlns:a16="http://schemas.microsoft.com/office/drawing/2014/main" id="{226BA2D8-06D6-44A5-A98E-9EE282BF1DB7}"/>
                </a:ext>
              </a:extLst>
            </p:cNvPr>
            <p:cNvGrpSpPr/>
            <p:nvPr/>
          </p:nvGrpSpPr>
          <p:grpSpPr>
            <a:xfrm>
              <a:off x="0" y="0"/>
              <a:ext cx="3447" cy="2313"/>
              <a:chExt cx="3447" cy="2313"/>
            </a:xfrm>
          </p:grpSpPr>
          <p:sp>
            <p:nvSpPr>
              <p:cNvPr id="58" name="直接连接符 3081">
                <a:extLst>
                  <a:ext uri="{FF2B5EF4-FFF2-40B4-BE49-F238E27FC236}">
                    <a16:creationId xmlns:a16="http://schemas.microsoft.com/office/drawing/2014/main" id="{A23F3995-5BDD-49F1-AC96-C35BE370FEB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03" y="0"/>
                <a:ext cx="0" cy="1760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直接连接符 3082">
                <a:extLst>
                  <a:ext uri="{FF2B5EF4-FFF2-40B4-BE49-F238E27FC236}">
                    <a16:creationId xmlns:a16="http://schemas.microsoft.com/office/drawing/2014/main" id="{14F2688B-BC30-4306-89BD-5E4EC78DA2C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0" y="1179"/>
                <a:ext cx="907" cy="1119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直接连接符 3083">
                <a:extLst>
                  <a:ext uri="{FF2B5EF4-FFF2-40B4-BE49-F238E27FC236}">
                    <a16:creationId xmlns:a16="http://schemas.microsoft.com/office/drawing/2014/main" id="{79AFF1F8-3BC7-46D9-BA3B-8FD051E3BE9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812" y="1134"/>
                <a:ext cx="635" cy="1179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直接连接符 3084">
                <a:extLst>
                  <a:ext uri="{FF2B5EF4-FFF2-40B4-BE49-F238E27FC236}">
                    <a16:creationId xmlns:a16="http://schemas.microsoft.com/office/drawing/2014/main" id="{CB9D3A4F-5737-4299-B14E-09723D1B736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0" y="2298"/>
                <a:ext cx="2812" cy="15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文本框 3085">
                <a:extLst>
                  <a:ext uri="{FF2B5EF4-FFF2-40B4-BE49-F238E27FC236}">
                    <a16:creationId xmlns:a16="http://schemas.microsoft.com/office/drawing/2014/main" id="{D0F635E8-F515-4DCC-8991-51D197EAAEF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36" y="58"/>
                <a:ext cx="333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>
                    <a:latin typeface="Times New Roman" panose="02020603050405020304" pitchFamily="18" charset="0"/>
                  </a:rPr>
                  <a:t>a</a:t>
                </a:r>
              </a:p>
            </p:txBody>
          </p:sp>
        </p:grpSp>
        <p:grpSp>
          <p:nvGrpSpPr>
            <p:cNvPr id="14" name="组合 3086">
              <a:extLst>
                <a:ext uri="{FF2B5EF4-FFF2-40B4-BE49-F238E27FC236}">
                  <a16:creationId xmlns:a16="http://schemas.microsoft.com/office/drawing/2014/main" id="{7300FB4F-9562-47D8-8C1E-C89D9A913F65}"/>
                </a:ext>
              </a:extLst>
            </p:cNvPr>
            <p:cNvGrpSpPr/>
            <p:nvPr/>
          </p:nvGrpSpPr>
          <p:grpSpPr>
            <a:xfrm>
              <a:off x="150" y="207"/>
              <a:ext cx="2780" cy="2114"/>
              <a:chExt cx="2780" cy="2114"/>
            </a:xfrm>
          </p:grpSpPr>
          <p:sp>
            <p:nvSpPr>
              <p:cNvPr id="15" name="直接连接符 3087">
                <a:extLst>
                  <a:ext uri="{FF2B5EF4-FFF2-40B4-BE49-F238E27FC236}">
                    <a16:creationId xmlns:a16="http://schemas.microsoft.com/office/drawing/2014/main" id="{1322A31E-0792-4539-9C4A-9FC771654CB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57" y="927"/>
                <a:ext cx="1633" cy="4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prstDash val="lg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椭圆 3088">
                <a:extLst>
                  <a:ext uri="{FF2B5EF4-FFF2-40B4-BE49-F238E27FC236}">
                    <a16:creationId xmlns:a16="http://schemas.microsoft.com/office/drawing/2014/main" id="{BE19AFF4-92E0-4D55-94F5-4E7916C74A0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1" y="201"/>
                <a:ext cx="663" cy="310"/>
              </a:xfrm>
              <a:prstGeom prst="ellipse">
                <a:avLst/>
              </a:prstGeom>
              <a:solidFill>
                <a:srgbClr val="CCECFF"/>
              </a:solidFill>
              <a:ln w="19050">
                <a:solidFill>
                  <a:schemeClr val="tx1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直接连接符 3089">
                <a:extLst>
                  <a:ext uri="{FF2B5EF4-FFF2-40B4-BE49-F238E27FC236}">
                    <a16:creationId xmlns:a16="http://schemas.microsoft.com/office/drawing/2014/main" id="{195B78DE-9EC4-4314-86FE-3D69C546C21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371" y="776"/>
                <a:ext cx="0" cy="1191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任意多边形 3090">
                <a:extLst>
                  <a:ext uri="{FF2B5EF4-FFF2-40B4-BE49-F238E27FC236}">
                    <a16:creationId xmlns:a16="http://schemas.microsoft.com/office/drawing/2014/main" id="{F9AA4E5D-2057-4CC3-B8C6-585DEEA969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82" y="501"/>
                <a:ext cx="774" cy="275"/>
              </a:xfrm>
              <a:custGeom>
                <a:gdLst>
                  <a:gd name="T0" fmla="*/ 0 w 672"/>
                  <a:gd name="T1" fmla="*/ 160 h 256"/>
                  <a:gd name="T2" fmla="*/ 96 w 672"/>
                  <a:gd name="T3" fmla="*/ 64 h 256"/>
                  <a:gd name="T4" fmla="*/ 192 w 672"/>
                  <a:gd name="T5" fmla="*/ 16 h 256"/>
                  <a:gd name="T6" fmla="*/ 288 w 672"/>
                  <a:gd name="T7" fmla="*/ 16 h 256"/>
                  <a:gd name="T8" fmla="*/ 384 w 672"/>
                  <a:gd name="T9" fmla="*/ 112 h 256"/>
                  <a:gd name="T10" fmla="*/ 480 w 672"/>
                  <a:gd name="T11" fmla="*/ 160 h 256"/>
                  <a:gd name="T12" fmla="*/ 576 w 672"/>
                  <a:gd name="T13" fmla="*/ 208 h 256"/>
                  <a:gd name="T14" fmla="*/ 672 w 672"/>
                  <a:gd name="T15" fmla="*/ 256 h 2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2" h="256">
                    <a:moveTo>
                      <a:pt x="0" y="160"/>
                    </a:moveTo>
                    <a:cubicBezTo>
                      <a:pt x="32" y="124"/>
                      <a:pt x="64" y="88"/>
                      <a:pt x="96" y="64"/>
                    </a:cubicBezTo>
                    <a:cubicBezTo>
                      <a:pt x="128" y="40"/>
                      <a:pt x="160" y="24"/>
                      <a:pt x="192" y="16"/>
                    </a:cubicBezTo>
                    <a:cubicBezTo>
                      <a:pt x="224" y="8"/>
                      <a:pt x="256" y="0"/>
                      <a:pt x="288" y="16"/>
                    </a:cubicBezTo>
                    <a:cubicBezTo>
                      <a:pt x="320" y="32"/>
                      <a:pt x="352" y="88"/>
                      <a:pt x="384" y="112"/>
                    </a:cubicBezTo>
                    <a:cubicBezTo>
                      <a:pt x="416" y="136"/>
                      <a:pt x="448" y="144"/>
                      <a:pt x="480" y="160"/>
                    </a:cubicBezTo>
                    <a:cubicBezTo>
                      <a:pt x="512" y="176"/>
                      <a:pt x="544" y="192"/>
                      <a:pt x="576" y="208"/>
                    </a:cubicBezTo>
                    <a:cubicBezTo>
                      <a:pt x="608" y="224"/>
                      <a:pt x="656" y="248"/>
                      <a:pt x="672" y="256"/>
                    </a:cubicBezTo>
                  </a:path>
                </a:pathLst>
              </a:custGeom>
              <a:noFill/>
              <a:ln w="38100">
                <a:pattFill prst="wdUpDiag">
                  <a:fgClr>
                    <a:srgbClr val="996633"/>
                  </a:fgClr>
                  <a:bgClr>
                    <a:srgbClr val="808000"/>
                  </a:bgClr>
                </a:patt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任意多边形 3091">
                <a:extLst>
                  <a:ext uri="{FF2B5EF4-FFF2-40B4-BE49-F238E27FC236}">
                    <a16:creationId xmlns:a16="http://schemas.microsoft.com/office/drawing/2014/main" id="{647D8C76-47DD-4755-A075-7BB799C3336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55" y="665"/>
                <a:ext cx="792" cy="371"/>
              </a:xfrm>
              <a:custGeom>
                <a:gdLst>
                  <a:gd name="T0" fmla="*/ 688 w 688"/>
                  <a:gd name="T1" fmla="*/ 104 h 344"/>
                  <a:gd name="T2" fmla="*/ 544 w 688"/>
                  <a:gd name="T3" fmla="*/ 8 h 344"/>
                  <a:gd name="T4" fmla="*/ 448 w 688"/>
                  <a:gd name="T5" fmla="*/ 56 h 344"/>
                  <a:gd name="T6" fmla="*/ 400 w 688"/>
                  <a:gd name="T7" fmla="*/ 104 h 344"/>
                  <a:gd name="T8" fmla="*/ 352 w 688"/>
                  <a:gd name="T9" fmla="*/ 152 h 344"/>
                  <a:gd name="T10" fmla="*/ 256 w 688"/>
                  <a:gd name="T11" fmla="*/ 104 h 344"/>
                  <a:gd name="T12" fmla="*/ 160 w 688"/>
                  <a:gd name="T13" fmla="*/ 200 h 344"/>
                  <a:gd name="T14" fmla="*/ 112 w 688"/>
                  <a:gd name="T15" fmla="*/ 248 h 344"/>
                  <a:gd name="T16" fmla="*/ 16 w 688"/>
                  <a:gd name="T17" fmla="*/ 296 h 344"/>
                  <a:gd name="T18" fmla="*/ 16 w 688"/>
                  <a:gd name="T19" fmla="*/ 344 h 3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88" h="344">
                    <a:moveTo>
                      <a:pt x="688" y="104"/>
                    </a:moveTo>
                    <a:cubicBezTo>
                      <a:pt x="636" y="60"/>
                      <a:pt x="584" y="16"/>
                      <a:pt x="544" y="8"/>
                    </a:cubicBezTo>
                    <a:cubicBezTo>
                      <a:pt x="504" y="0"/>
                      <a:pt x="472" y="40"/>
                      <a:pt x="448" y="56"/>
                    </a:cubicBezTo>
                    <a:cubicBezTo>
                      <a:pt x="424" y="72"/>
                      <a:pt x="416" y="88"/>
                      <a:pt x="400" y="104"/>
                    </a:cubicBezTo>
                    <a:cubicBezTo>
                      <a:pt x="384" y="120"/>
                      <a:pt x="376" y="152"/>
                      <a:pt x="352" y="152"/>
                    </a:cubicBezTo>
                    <a:cubicBezTo>
                      <a:pt x="328" y="152"/>
                      <a:pt x="288" y="96"/>
                      <a:pt x="256" y="104"/>
                    </a:cubicBezTo>
                    <a:cubicBezTo>
                      <a:pt x="224" y="112"/>
                      <a:pt x="184" y="176"/>
                      <a:pt x="160" y="200"/>
                    </a:cubicBezTo>
                    <a:cubicBezTo>
                      <a:pt x="136" y="224"/>
                      <a:pt x="136" y="232"/>
                      <a:pt x="112" y="248"/>
                    </a:cubicBezTo>
                    <a:cubicBezTo>
                      <a:pt x="88" y="264"/>
                      <a:pt x="32" y="280"/>
                      <a:pt x="16" y="296"/>
                    </a:cubicBezTo>
                    <a:cubicBezTo>
                      <a:pt x="0" y="312"/>
                      <a:pt x="16" y="336"/>
                      <a:pt x="16" y="344"/>
                    </a:cubicBezTo>
                  </a:path>
                </a:pathLst>
              </a:custGeom>
              <a:noFill/>
              <a:ln w="38100">
                <a:pattFill prst="wdUpDiag">
                  <a:fgClr>
                    <a:srgbClr val="996633"/>
                  </a:fgClr>
                  <a:bgClr>
                    <a:srgbClr val="808000"/>
                  </a:bgClr>
                </a:patt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任意多边形 3092">
                <a:extLst>
                  <a:ext uri="{FF2B5EF4-FFF2-40B4-BE49-F238E27FC236}">
                    <a16:creationId xmlns:a16="http://schemas.microsoft.com/office/drawing/2014/main" id="{37DE837A-B88D-478C-8812-8D69B3B1F9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" y="1156"/>
                <a:ext cx="222" cy="104"/>
              </a:xfrm>
              <a:custGeom>
                <a:gdLst>
                  <a:gd name="T0" fmla="*/ 0 w 192"/>
                  <a:gd name="T1" fmla="*/ 48 h 96"/>
                  <a:gd name="T2" fmla="*/ 48 w 192"/>
                  <a:gd name="T3" fmla="*/ 0 h 96"/>
                  <a:gd name="T4" fmla="*/ 144 w 192"/>
                  <a:gd name="T5" fmla="*/ 48 h 96"/>
                  <a:gd name="T6" fmla="*/ 192 w 192"/>
                  <a:gd name="T7" fmla="*/ 96 h 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2" h="96">
                    <a:moveTo>
                      <a:pt x="0" y="48"/>
                    </a:moveTo>
                    <a:cubicBezTo>
                      <a:pt x="12" y="24"/>
                      <a:pt x="24" y="0"/>
                      <a:pt x="48" y="0"/>
                    </a:cubicBezTo>
                    <a:cubicBezTo>
                      <a:pt x="72" y="0"/>
                      <a:pt x="120" y="32"/>
                      <a:pt x="144" y="48"/>
                    </a:cubicBezTo>
                    <a:cubicBezTo>
                      <a:pt x="168" y="64"/>
                      <a:pt x="184" y="88"/>
                      <a:pt x="192" y="96"/>
                    </a:cubicBezTo>
                  </a:path>
                </a:pathLst>
              </a:custGeom>
              <a:noFill/>
              <a:ln w="38100">
                <a:pattFill prst="wdUpDiag">
                  <a:fgClr>
                    <a:srgbClr val="996633"/>
                  </a:fgClr>
                  <a:bgClr>
                    <a:srgbClr val="808000"/>
                  </a:bgClr>
                </a:patt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任意多边形 3093">
                <a:extLst>
                  <a:ext uri="{FF2B5EF4-FFF2-40B4-BE49-F238E27FC236}">
                    <a16:creationId xmlns:a16="http://schemas.microsoft.com/office/drawing/2014/main" id="{A0F6CC93-D54D-4BFC-9827-AABFCF3E9F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3" y="1191"/>
                <a:ext cx="664" cy="380"/>
              </a:xfrm>
              <a:custGeom>
                <a:gdLst>
                  <a:gd name="T0" fmla="*/ 0 w 576"/>
                  <a:gd name="T1" fmla="*/ 64 h 352"/>
                  <a:gd name="T2" fmla="*/ 96 w 576"/>
                  <a:gd name="T3" fmla="*/ 16 h 352"/>
                  <a:gd name="T4" fmla="*/ 192 w 576"/>
                  <a:gd name="T5" fmla="*/ 160 h 352"/>
                  <a:gd name="T6" fmla="*/ 288 w 576"/>
                  <a:gd name="T7" fmla="*/ 160 h 352"/>
                  <a:gd name="T8" fmla="*/ 336 w 576"/>
                  <a:gd name="T9" fmla="*/ 256 h 352"/>
                  <a:gd name="T10" fmla="*/ 432 w 576"/>
                  <a:gd name="T11" fmla="*/ 304 h 352"/>
                  <a:gd name="T12" fmla="*/ 480 w 576"/>
                  <a:gd name="T13" fmla="*/ 304 h 352"/>
                  <a:gd name="T14" fmla="*/ 576 w 576"/>
                  <a:gd name="T15" fmla="*/ 352 h 3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76" h="352">
                    <a:moveTo>
                      <a:pt x="0" y="64"/>
                    </a:moveTo>
                    <a:cubicBezTo>
                      <a:pt x="32" y="32"/>
                      <a:pt x="64" y="0"/>
                      <a:pt x="96" y="16"/>
                    </a:cubicBezTo>
                    <a:cubicBezTo>
                      <a:pt x="128" y="32"/>
                      <a:pt x="160" y="136"/>
                      <a:pt x="192" y="160"/>
                    </a:cubicBezTo>
                    <a:cubicBezTo>
                      <a:pt x="224" y="184"/>
                      <a:pt x="264" y="144"/>
                      <a:pt x="288" y="160"/>
                    </a:cubicBezTo>
                    <a:cubicBezTo>
                      <a:pt x="312" y="176"/>
                      <a:pt x="312" y="232"/>
                      <a:pt x="336" y="256"/>
                    </a:cubicBezTo>
                    <a:cubicBezTo>
                      <a:pt x="360" y="280"/>
                      <a:pt x="408" y="296"/>
                      <a:pt x="432" y="304"/>
                    </a:cubicBezTo>
                    <a:cubicBezTo>
                      <a:pt x="456" y="312"/>
                      <a:pt x="456" y="296"/>
                      <a:pt x="480" y="304"/>
                    </a:cubicBezTo>
                    <a:cubicBezTo>
                      <a:pt x="504" y="312"/>
                      <a:pt x="560" y="344"/>
                      <a:pt x="576" y="352"/>
                    </a:cubicBezTo>
                  </a:path>
                </a:pathLst>
              </a:custGeom>
              <a:noFill/>
              <a:ln w="38100">
                <a:pattFill prst="wdUpDiag">
                  <a:fgClr>
                    <a:srgbClr val="996633"/>
                  </a:fgClr>
                  <a:bgClr>
                    <a:srgbClr val="808000"/>
                  </a:bgClr>
                </a:patt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任意多边形 3094">
                <a:extLst>
                  <a:ext uri="{FF2B5EF4-FFF2-40B4-BE49-F238E27FC236}">
                    <a16:creationId xmlns:a16="http://schemas.microsoft.com/office/drawing/2014/main" id="{6886DA3D-FADA-48A7-B218-EC79A6E6882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11" y="1243"/>
                <a:ext cx="442" cy="292"/>
              </a:xfrm>
              <a:custGeom>
                <a:gdLst>
                  <a:gd name="T0" fmla="*/ 384 w 384"/>
                  <a:gd name="T1" fmla="*/ 64 h 272"/>
                  <a:gd name="T2" fmla="*/ 336 w 384"/>
                  <a:gd name="T3" fmla="*/ 16 h 272"/>
                  <a:gd name="T4" fmla="*/ 288 w 384"/>
                  <a:gd name="T5" fmla="*/ 16 h 272"/>
                  <a:gd name="T6" fmla="*/ 192 w 384"/>
                  <a:gd name="T7" fmla="*/ 112 h 272"/>
                  <a:gd name="T8" fmla="*/ 144 w 384"/>
                  <a:gd name="T9" fmla="*/ 160 h 272"/>
                  <a:gd name="T10" fmla="*/ 96 w 384"/>
                  <a:gd name="T11" fmla="*/ 160 h 272"/>
                  <a:gd name="T12" fmla="*/ 48 w 384"/>
                  <a:gd name="T13" fmla="*/ 256 h 272"/>
                  <a:gd name="T14" fmla="*/ 0 w 384"/>
                  <a:gd name="T15" fmla="*/ 256 h 2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84" h="272">
                    <a:moveTo>
                      <a:pt x="384" y="64"/>
                    </a:moveTo>
                    <a:cubicBezTo>
                      <a:pt x="368" y="44"/>
                      <a:pt x="352" y="24"/>
                      <a:pt x="336" y="16"/>
                    </a:cubicBezTo>
                    <a:cubicBezTo>
                      <a:pt x="320" y="8"/>
                      <a:pt x="312" y="0"/>
                      <a:pt x="288" y="16"/>
                    </a:cubicBezTo>
                    <a:cubicBezTo>
                      <a:pt x="264" y="32"/>
                      <a:pt x="216" y="88"/>
                      <a:pt x="192" y="112"/>
                    </a:cubicBezTo>
                    <a:cubicBezTo>
                      <a:pt x="168" y="136"/>
                      <a:pt x="160" y="152"/>
                      <a:pt x="144" y="160"/>
                    </a:cubicBezTo>
                    <a:cubicBezTo>
                      <a:pt x="128" y="168"/>
                      <a:pt x="112" y="144"/>
                      <a:pt x="96" y="160"/>
                    </a:cubicBezTo>
                    <a:cubicBezTo>
                      <a:pt x="80" y="176"/>
                      <a:pt x="64" y="240"/>
                      <a:pt x="48" y="256"/>
                    </a:cubicBezTo>
                    <a:cubicBezTo>
                      <a:pt x="32" y="272"/>
                      <a:pt x="8" y="256"/>
                      <a:pt x="0" y="256"/>
                    </a:cubicBezTo>
                  </a:path>
                </a:pathLst>
              </a:custGeom>
              <a:noFill/>
              <a:ln w="38100">
                <a:pattFill prst="wdUpDiag">
                  <a:fgClr>
                    <a:srgbClr val="996633"/>
                  </a:fgClr>
                  <a:bgClr>
                    <a:srgbClr val="808000"/>
                  </a:bgClr>
                </a:patt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等腰三角形 3095">
                <a:extLst>
                  <a:ext uri="{FF2B5EF4-FFF2-40B4-BE49-F238E27FC236}">
                    <a16:creationId xmlns:a16="http://schemas.microsoft.com/office/drawing/2014/main" id="{44727C43-62FF-42E6-A017-C9DACB6D3C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32" y="1701"/>
                <a:ext cx="56" cy="53"/>
              </a:xfrm>
              <a:prstGeom prst="triangle">
                <a:avLst>
                  <a:gd name="adj" fmla="val 50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任意多边形 3096">
                <a:extLst>
                  <a:ext uri="{FF2B5EF4-FFF2-40B4-BE49-F238E27FC236}">
                    <a16:creationId xmlns:a16="http://schemas.microsoft.com/office/drawing/2014/main" id="{306FA65C-DD28-4502-9780-C65306E557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27" y="1553"/>
                <a:ext cx="773" cy="267"/>
              </a:xfrm>
              <a:custGeom>
                <a:gdLst>
                  <a:gd name="T0" fmla="*/ 0 w 672"/>
                  <a:gd name="T1" fmla="*/ 0 h 248"/>
                  <a:gd name="T2" fmla="*/ 96 w 672"/>
                  <a:gd name="T3" fmla="*/ 48 h 248"/>
                  <a:gd name="T4" fmla="*/ 240 w 672"/>
                  <a:gd name="T5" fmla="*/ 48 h 248"/>
                  <a:gd name="T6" fmla="*/ 288 w 672"/>
                  <a:gd name="T7" fmla="*/ 96 h 248"/>
                  <a:gd name="T8" fmla="*/ 384 w 672"/>
                  <a:gd name="T9" fmla="*/ 192 h 248"/>
                  <a:gd name="T10" fmla="*/ 480 w 672"/>
                  <a:gd name="T11" fmla="*/ 192 h 248"/>
                  <a:gd name="T12" fmla="*/ 624 w 672"/>
                  <a:gd name="T13" fmla="*/ 240 h 248"/>
                  <a:gd name="T14" fmla="*/ 672 w 672"/>
                  <a:gd name="T15" fmla="*/ 240 h 2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2" h="248">
                    <a:moveTo>
                      <a:pt x="0" y="0"/>
                    </a:moveTo>
                    <a:cubicBezTo>
                      <a:pt x="28" y="20"/>
                      <a:pt x="56" y="40"/>
                      <a:pt x="96" y="48"/>
                    </a:cubicBezTo>
                    <a:cubicBezTo>
                      <a:pt x="136" y="56"/>
                      <a:pt x="208" y="40"/>
                      <a:pt x="240" y="48"/>
                    </a:cubicBezTo>
                    <a:cubicBezTo>
                      <a:pt x="272" y="56"/>
                      <a:pt x="264" y="72"/>
                      <a:pt x="288" y="96"/>
                    </a:cubicBezTo>
                    <a:cubicBezTo>
                      <a:pt x="312" y="120"/>
                      <a:pt x="352" y="176"/>
                      <a:pt x="384" y="192"/>
                    </a:cubicBezTo>
                    <a:cubicBezTo>
                      <a:pt x="416" y="208"/>
                      <a:pt x="440" y="184"/>
                      <a:pt x="480" y="192"/>
                    </a:cubicBezTo>
                    <a:cubicBezTo>
                      <a:pt x="520" y="200"/>
                      <a:pt x="592" y="232"/>
                      <a:pt x="624" y="240"/>
                    </a:cubicBezTo>
                    <a:cubicBezTo>
                      <a:pt x="656" y="248"/>
                      <a:pt x="664" y="244"/>
                      <a:pt x="672" y="240"/>
                    </a:cubicBezTo>
                  </a:path>
                </a:pathLst>
              </a:custGeom>
              <a:noFill/>
              <a:ln w="38100">
                <a:pattFill prst="wdUpDiag">
                  <a:fgClr>
                    <a:srgbClr val="996633"/>
                  </a:fgClr>
                  <a:bgClr>
                    <a:srgbClr val="808000"/>
                  </a:bgClr>
                </a:patt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椭圆 3097">
                <a:extLst>
                  <a:ext uri="{FF2B5EF4-FFF2-40B4-BE49-F238E27FC236}">
                    <a16:creationId xmlns:a16="http://schemas.microsoft.com/office/drawing/2014/main" id="{B2B62D37-9232-4C3D-8E44-88F0582177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7" y="776"/>
                <a:ext cx="111" cy="105"/>
              </a:xfrm>
              <a:prstGeom prst="ellipse">
                <a:avLst/>
              </a:prstGeom>
              <a:solidFill>
                <a:srgbClr val="336600"/>
              </a:solidFill>
              <a:ln w="9525">
                <a:solidFill>
                  <a:schemeClr val="bg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3200">
                  <a:latin typeface="Times New Roman" panose="02020603050405020304" pitchFamily="18" charset="0"/>
                  <a:ea typeface="华文新魏" panose="02010800040101010101" pitchFamily="2" charset="-122"/>
                </a:endParaRPr>
              </a:p>
            </p:txBody>
          </p:sp>
          <p:sp>
            <p:nvSpPr>
              <p:cNvPr id="26" name="直接连接符 3098">
                <a:extLst>
                  <a:ext uri="{FF2B5EF4-FFF2-40B4-BE49-F238E27FC236}">
                    <a16:creationId xmlns:a16="http://schemas.microsoft.com/office/drawing/2014/main" id="{02DBE0E2-EB0A-4D26-B817-AB612A2E0FE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981" y="785"/>
                <a:ext cx="166" cy="103"/>
              </a:xfrm>
              <a:prstGeom prst="line">
                <a:avLst/>
              </a:prstGeom>
              <a:noFill/>
              <a:ln w="57150">
                <a:solidFill>
                  <a:srgbClr val="3366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矩形 3099">
                <a:extLst>
                  <a:ext uri="{FF2B5EF4-FFF2-40B4-BE49-F238E27FC236}">
                    <a16:creationId xmlns:a16="http://schemas.microsoft.com/office/drawing/2014/main" id="{15280B76-615A-4DA3-AE6D-E9340BCE482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74" y="903"/>
                <a:ext cx="166" cy="52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8" name="直接连接符 3100">
                <a:extLst>
                  <a:ext uri="{FF2B5EF4-FFF2-40B4-BE49-F238E27FC236}">
                    <a16:creationId xmlns:a16="http://schemas.microsoft.com/office/drawing/2014/main" id="{6CBE6663-EFF7-4414-9E84-3EA194F2AD1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942" y="932"/>
                <a:ext cx="111" cy="362"/>
              </a:xfrm>
              <a:prstGeom prst="line">
                <a:avLst/>
              </a:prstGeom>
              <a:noFill/>
              <a:ln w="28575">
                <a:solidFill>
                  <a:srgbClr val="996633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直接连接符 3101">
                <a:extLst>
                  <a:ext uri="{FF2B5EF4-FFF2-40B4-BE49-F238E27FC236}">
                    <a16:creationId xmlns:a16="http://schemas.microsoft.com/office/drawing/2014/main" id="{56801F92-255C-4864-8959-7EA88C7FF2C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3" y="983"/>
                <a:ext cx="110" cy="208"/>
              </a:xfrm>
              <a:prstGeom prst="line">
                <a:avLst/>
              </a:prstGeom>
              <a:noFill/>
              <a:ln w="28575">
                <a:solidFill>
                  <a:srgbClr val="996633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直接连接符 3102">
                <a:extLst>
                  <a:ext uri="{FF2B5EF4-FFF2-40B4-BE49-F238E27FC236}">
                    <a16:creationId xmlns:a16="http://schemas.microsoft.com/office/drawing/2014/main" id="{B6A19167-BDED-42A3-B25C-585BAB7C14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3" y="362"/>
                <a:ext cx="1326" cy="414"/>
              </a:xfrm>
              <a:prstGeom prst="line">
                <a:avLst/>
              </a:prstGeom>
              <a:noFill/>
              <a:ln w="2857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直接连接符 3103">
                <a:extLst>
                  <a:ext uri="{FF2B5EF4-FFF2-40B4-BE49-F238E27FC236}">
                    <a16:creationId xmlns:a16="http://schemas.microsoft.com/office/drawing/2014/main" id="{F865E46A-2973-4E8A-8746-841DFBE5C16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3" y="1553"/>
                <a:ext cx="1326" cy="414"/>
              </a:xfrm>
              <a:prstGeom prst="line">
                <a:avLst/>
              </a:prstGeom>
              <a:noFill/>
              <a:ln w="2857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直接连接符 3104">
                <a:extLst>
                  <a:ext uri="{FF2B5EF4-FFF2-40B4-BE49-F238E27FC236}">
                    <a16:creationId xmlns:a16="http://schemas.microsoft.com/office/drawing/2014/main" id="{AD987636-9E6F-43DF-8096-1B5F811C405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2158" y="0"/>
                <a:ext cx="0" cy="725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直接连接符 3105">
                <a:extLst>
                  <a:ext uri="{FF2B5EF4-FFF2-40B4-BE49-F238E27FC236}">
                    <a16:creationId xmlns:a16="http://schemas.microsoft.com/office/drawing/2014/main" id="{7CBFC1D5-9A44-4E3A-A16E-1074E2E0B10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53" y="0"/>
                <a:ext cx="1105" cy="362"/>
              </a:xfrm>
              <a:prstGeom prst="line">
                <a:avLst/>
              </a:prstGeom>
              <a:noFill/>
              <a:ln w="2857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直接连接符 3106">
                <a:extLst>
                  <a:ext uri="{FF2B5EF4-FFF2-40B4-BE49-F238E27FC236}">
                    <a16:creationId xmlns:a16="http://schemas.microsoft.com/office/drawing/2014/main" id="{3BA985A3-EAF1-425F-A9C3-46B630FE335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158" y="725"/>
                <a:ext cx="0" cy="414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prstDash val="sys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直接连接符 3107">
                <a:extLst>
                  <a:ext uri="{FF2B5EF4-FFF2-40B4-BE49-F238E27FC236}">
                    <a16:creationId xmlns:a16="http://schemas.microsoft.com/office/drawing/2014/main" id="{3275E24E-EF81-470A-A1B8-ED2B9E8EDD5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053" y="1139"/>
                <a:ext cx="1105" cy="414"/>
              </a:xfrm>
              <a:prstGeom prst="line">
                <a:avLst/>
              </a:prstGeom>
              <a:noFill/>
              <a:ln w="28575">
                <a:solidFill>
                  <a:srgbClr val="FF3300"/>
                </a:solidFill>
                <a:prstDash val="lg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直接连接符 3108">
                <a:extLst>
                  <a:ext uri="{FF2B5EF4-FFF2-40B4-BE49-F238E27FC236}">
                    <a16:creationId xmlns:a16="http://schemas.microsoft.com/office/drawing/2014/main" id="{FD54BEDD-A39E-49EE-B8F0-CC5B020019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053" y="570"/>
                <a:ext cx="774" cy="258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prstDash val="lgDash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直接连接符 3109">
                <a:extLst>
                  <a:ext uri="{FF2B5EF4-FFF2-40B4-BE49-F238E27FC236}">
                    <a16:creationId xmlns:a16="http://schemas.microsoft.com/office/drawing/2014/main" id="{FCB25239-6B7E-49C8-9BD8-36E98CC0533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827" y="466"/>
                <a:ext cx="331" cy="104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直接连接符 3110">
                <a:extLst>
                  <a:ext uri="{FF2B5EF4-FFF2-40B4-BE49-F238E27FC236}">
                    <a16:creationId xmlns:a16="http://schemas.microsoft.com/office/drawing/2014/main" id="{319DDA8F-C29C-461C-89DA-9E334A8C824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057" y="775"/>
                <a:ext cx="1322" cy="959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直接连接符 3111">
                <a:extLst>
                  <a:ext uri="{FF2B5EF4-FFF2-40B4-BE49-F238E27FC236}">
                    <a16:creationId xmlns:a16="http://schemas.microsoft.com/office/drawing/2014/main" id="{DC3C785E-279C-4964-B776-B525CDD8197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53" y="362"/>
                <a:ext cx="0" cy="155"/>
              </a:xfrm>
              <a:prstGeom prst="line">
                <a:avLst/>
              </a:prstGeom>
              <a:noFill/>
              <a:ln w="9525">
                <a:solidFill>
                  <a:schemeClr val="accent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文本框 3112">
                <a:extLst>
                  <a:ext uri="{FF2B5EF4-FFF2-40B4-BE49-F238E27FC236}">
                    <a16:creationId xmlns:a16="http://schemas.microsoft.com/office/drawing/2014/main" id="{D4172135-A02A-46DC-AF4F-6896C5DEFCF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33" y="309"/>
                <a:ext cx="276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A</a:t>
                </a:r>
              </a:p>
            </p:txBody>
          </p:sp>
          <p:sp>
            <p:nvSpPr>
              <p:cNvPr id="41" name="文本框 3113">
                <a:extLst>
                  <a:ext uri="{FF2B5EF4-FFF2-40B4-BE49-F238E27FC236}">
                    <a16:creationId xmlns:a16="http://schemas.microsoft.com/office/drawing/2014/main" id="{828313B8-8D7F-4841-AAEE-22448D8BE44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53" y="1574"/>
                <a:ext cx="277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B</a:t>
                </a:r>
              </a:p>
            </p:txBody>
          </p:sp>
          <p:sp>
            <p:nvSpPr>
              <p:cNvPr id="42" name="文本框 3114">
                <a:extLst>
                  <a:ext uri="{FF2B5EF4-FFF2-40B4-BE49-F238E27FC236}">
                    <a16:creationId xmlns:a16="http://schemas.microsoft.com/office/drawing/2014/main" id="{2D6B1A41-7337-4C9E-BA91-8F3BEEF0ACC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28" y="655"/>
                <a:ext cx="338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O</a:t>
                </a:r>
              </a:p>
            </p:txBody>
          </p:sp>
          <p:sp>
            <p:nvSpPr>
              <p:cNvPr id="43" name="文本框 3115">
                <a:extLst>
                  <a:ext uri="{FF2B5EF4-FFF2-40B4-BE49-F238E27FC236}">
                    <a16:creationId xmlns:a16="http://schemas.microsoft.com/office/drawing/2014/main" id="{408A1668-B4D2-449B-B177-CB590B216CB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127" y="1002"/>
                <a:ext cx="442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A</a:t>
                </a:r>
                <a:r>
                  <a:rPr lang="en-US" altLang="zh-CN" sz="2000" baseline="-25000">
                    <a:latin typeface="Times New Roman" panose="02020603050405020304" pitchFamily="18" charset="0"/>
                  </a:rPr>
                  <a:t>1</a:t>
                </a:r>
              </a:p>
            </p:txBody>
          </p:sp>
          <p:sp>
            <p:nvSpPr>
              <p:cNvPr id="44" name="文本框 3116">
                <a:extLst>
                  <a:ext uri="{FF2B5EF4-FFF2-40B4-BE49-F238E27FC236}">
                    <a16:creationId xmlns:a16="http://schemas.microsoft.com/office/drawing/2014/main" id="{15165D4F-D1FB-4F7F-B740-0AAFA47E5F0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38" y="1864"/>
                <a:ext cx="442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B</a:t>
                </a:r>
                <a:r>
                  <a:rPr lang="en-US" altLang="zh-CN" sz="2000" baseline="-25000">
                    <a:latin typeface="Times New Roman" panose="02020603050405020304" pitchFamily="18" charset="0"/>
                  </a:rPr>
                  <a:t>1</a:t>
                </a:r>
              </a:p>
            </p:txBody>
          </p:sp>
          <p:sp>
            <p:nvSpPr>
              <p:cNvPr id="45" name="文本框 3117">
                <a:extLst>
                  <a:ext uri="{FF2B5EF4-FFF2-40B4-BE49-F238E27FC236}">
                    <a16:creationId xmlns:a16="http://schemas.microsoft.com/office/drawing/2014/main" id="{C6638254-C98A-4D01-A110-85751A7D89B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87" y="1501"/>
                <a:ext cx="441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O</a:t>
                </a:r>
                <a:r>
                  <a:rPr lang="en-US" altLang="zh-CN" sz="2000" baseline="-25000">
                    <a:latin typeface="Times New Roman" panose="02020603050405020304" pitchFamily="18" charset="0"/>
                  </a:rPr>
                  <a:t>1</a:t>
                </a:r>
              </a:p>
            </p:txBody>
          </p:sp>
          <p:sp>
            <p:nvSpPr>
              <p:cNvPr id="46" name="文本框 3118">
                <a:extLst>
                  <a:ext uri="{FF2B5EF4-FFF2-40B4-BE49-F238E27FC236}">
                    <a16:creationId xmlns:a16="http://schemas.microsoft.com/office/drawing/2014/main" id="{D9CE95D0-D988-4740-9D50-FDB728283D9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57" y="207"/>
                <a:ext cx="558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000">
                    <a:latin typeface="Times New Roman" panose="02020603050405020304" pitchFamily="18" charset="0"/>
                  </a:rPr>
                  <a:t>O</a:t>
                </a:r>
                <a:r>
                  <a:rPr lang="en-US" altLang="zh-CN" sz="2000" baseline="-25000">
                    <a:latin typeface="Times New Roman" panose="02020603050405020304" pitchFamily="18" charset="0"/>
                  </a:rPr>
                  <a:t>2</a:t>
                </a:r>
              </a:p>
            </p:txBody>
          </p:sp>
          <p:sp>
            <p:nvSpPr>
              <p:cNvPr id="47" name="任意多边形 3119">
                <a:extLst>
                  <a:ext uri="{FF2B5EF4-FFF2-40B4-BE49-F238E27FC236}">
                    <a16:creationId xmlns:a16="http://schemas.microsoft.com/office/drawing/2014/main" id="{138B2613-F2B2-49FD-A60E-ED80D8D5702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9" y="1501"/>
                <a:ext cx="54" cy="104"/>
              </a:xfrm>
              <a:custGeom>
                <a:gdLst>
                  <a:gd name="T0" fmla="*/ 0 w 48"/>
                  <a:gd name="T1" fmla="*/ 0 h 96"/>
                  <a:gd name="T2" fmla="*/ 48 w 48"/>
                  <a:gd name="T3" fmla="*/ 48 h 96"/>
                  <a:gd name="T4" fmla="*/ 0 w 48"/>
                  <a:gd name="T5" fmla="*/ 96 h 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8" h="96">
                    <a:moveTo>
                      <a:pt x="0" y="0"/>
                    </a:moveTo>
                    <a:cubicBezTo>
                      <a:pt x="24" y="16"/>
                      <a:pt x="48" y="32"/>
                      <a:pt x="48" y="48"/>
                    </a:cubicBezTo>
                    <a:cubicBezTo>
                      <a:pt x="48" y="64"/>
                      <a:pt x="24" y="80"/>
                      <a:pt x="0" y="96"/>
                    </a:cubicBezTo>
                  </a:path>
                </a:pathLst>
              </a:custGeom>
              <a:noFill/>
              <a:ln w="9525">
                <a:solidFill>
                  <a:srgbClr val="CC00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任意多边形 3120">
                <a:extLst>
                  <a:ext uri="{FF2B5EF4-FFF2-40B4-BE49-F238E27FC236}">
                    <a16:creationId xmlns:a16="http://schemas.microsoft.com/office/drawing/2014/main" id="{B090077D-8C6D-4718-B75B-126F569871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19" y="318"/>
                <a:ext cx="54" cy="103"/>
              </a:xfrm>
              <a:custGeom>
                <a:gdLst>
                  <a:gd name="T0" fmla="*/ 0 w 48"/>
                  <a:gd name="T1" fmla="*/ 0 h 96"/>
                  <a:gd name="T2" fmla="*/ 48 w 48"/>
                  <a:gd name="T3" fmla="*/ 48 h 96"/>
                  <a:gd name="T4" fmla="*/ 0 w 48"/>
                  <a:gd name="T5" fmla="*/ 96 h 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8" h="96">
                    <a:moveTo>
                      <a:pt x="0" y="0"/>
                    </a:moveTo>
                    <a:cubicBezTo>
                      <a:pt x="24" y="16"/>
                      <a:pt x="48" y="32"/>
                      <a:pt x="48" y="48"/>
                    </a:cubicBezTo>
                    <a:cubicBezTo>
                      <a:pt x="48" y="64"/>
                      <a:pt x="24" y="80"/>
                      <a:pt x="0" y="96"/>
                    </a:cubicBezTo>
                  </a:path>
                </a:pathLst>
              </a:custGeom>
              <a:noFill/>
              <a:ln w="9525">
                <a:solidFill>
                  <a:srgbClr val="CC0099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文本框 3121">
                <a:extLst>
                  <a:ext uri="{FF2B5EF4-FFF2-40B4-BE49-F238E27FC236}">
                    <a16:creationId xmlns:a16="http://schemas.microsoft.com/office/drawing/2014/main" id="{98BA51C7-93CD-4FA2-A916-CA6630997F8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324" y="259"/>
                <a:ext cx="386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>
                    <a:solidFill>
                      <a:srgbClr val="FF3300"/>
                    </a:solidFill>
                    <a:latin typeface="Times New Roman" panose="02020603050405020304" pitchFamily="18" charset="0"/>
                  </a:rPr>
                  <a:t>β</a:t>
                </a:r>
              </a:p>
            </p:txBody>
          </p:sp>
          <p:sp>
            <p:nvSpPr>
              <p:cNvPr id="50" name="文本框 3122">
                <a:extLst>
                  <a:ext uri="{FF2B5EF4-FFF2-40B4-BE49-F238E27FC236}">
                    <a16:creationId xmlns:a16="http://schemas.microsoft.com/office/drawing/2014/main" id="{4D972600-B583-4808-8C4B-B4781FE7196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219" y="1397"/>
                <a:ext cx="385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>
                    <a:solidFill>
                      <a:srgbClr val="FF3300"/>
                    </a:solidFill>
                    <a:latin typeface="Times New Roman" panose="02020603050405020304" pitchFamily="18" charset="0"/>
                  </a:rPr>
                  <a:t>β</a:t>
                </a:r>
              </a:p>
            </p:txBody>
          </p:sp>
          <p:sp>
            <p:nvSpPr>
              <p:cNvPr id="51" name="直接连接符 3123">
                <a:extLst>
                  <a:ext uri="{FF2B5EF4-FFF2-40B4-BE49-F238E27FC236}">
                    <a16:creationId xmlns:a16="http://schemas.microsoft.com/office/drawing/2014/main" id="{DC30B040-EEC9-4B17-B263-8214809DFD9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20" y="201"/>
                <a:ext cx="55" cy="52"/>
              </a:xfrm>
              <a:prstGeom prst="line">
                <a:avLst/>
              </a:prstGeom>
              <a:noFill/>
              <a:ln w="9525">
                <a:solidFill>
                  <a:schemeClr val="bg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文本框 3124">
                <a:extLst>
                  <a:ext uri="{FF2B5EF4-FFF2-40B4-BE49-F238E27FC236}">
                    <a16:creationId xmlns:a16="http://schemas.microsoft.com/office/drawing/2014/main" id="{B38B4307-6AB0-4CC7-BD0A-DCB4FF0E974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280" y="593"/>
                <a:ext cx="332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>
                    <a:latin typeface="Times New Roman" panose="02020603050405020304" pitchFamily="18" charset="0"/>
                  </a:rPr>
                  <a:t>b</a:t>
                </a:r>
              </a:p>
            </p:txBody>
          </p:sp>
          <p:sp>
            <p:nvSpPr>
              <p:cNvPr id="53" name="文本框 3125">
                <a:extLst>
                  <a:ext uri="{FF2B5EF4-FFF2-40B4-BE49-F238E27FC236}">
                    <a16:creationId xmlns:a16="http://schemas.microsoft.com/office/drawing/2014/main" id="{B2B2520D-271A-48B1-BD3E-59806DCC4C2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0" y="1846"/>
                <a:ext cx="996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 i="1">
                    <a:latin typeface="Times New Roman" panose="02020603050405020304" pitchFamily="18" charset="0"/>
                  </a:rPr>
                  <a:t>水平面</a:t>
                </a:r>
              </a:p>
            </p:txBody>
          </p:sp>
          <p:sp>
            <p:nvSpPr>
              <p:cNvPr id="54" name="等腰三角形 3126">
                <a:extLst>
                  <a:ext uri="{FF2B5EF4-FFF2-40B4-BE49-F238E27FC236}">
                    <a16:creationId xmlns:a16="http://schemas.microsoft.com/office/drawing/2014/main" id="{10685945-BED7-40B2-94E0-AD006ACD60A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127" y="456"/>
                <a:ext cx="56" cy="52"/>
              </a:xfrm>
              <a:prstGeom prst="triangle">
                <a:avLst>
                  <a:gd name="adj" fmla="val 50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等腰三角形 3127">
                <a:extLst>
                  <a:ext uri="{FF2B5EF4-FFF2-40B4-BE49-F238E27FC236}">
                    <a16:creationId xmlns:a16="http://schemas.microsoft.com/office/drawing/2014/main" id="{6E7CF27D-428D-46E6-BEA8-B84E642ABD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29" y="1117"/>
                <a:ext cx="56" cy="51"/>
              </a:xfrm>
              <a:prstGeom prst="triangle">
                <a:avLst>
                  <a:gd name="adj" fmla="val 50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直接连接符 3128">
                <a:extLst>
                  <a:ext uri="{FF2B5EF4-FFF2-40B4-BE49-F238E27FC236}">
                    <a16:creationId xmlns:a16="http://schemas.microsoft.com/office/drawing/2014/main" id="{67F6949E-913D-4675-872A-E48F1F7FA5F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53" y="955"/>
                <a:ext cx="0" cy="236"/>
              </a:xfrm>
              <a:prstGeom prst="line">
                <a:avLst/>
              </a:prstGeom>
              <a:noFill/>
              <a:ln w="28575">
                <a:solidFill>
                  <a:srgbClr val="996633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直接连接符 3129">
                <a:extLst>
                  <a:ext uri="{FF2B5EF4-FFF2-40B4-BE49-F238E27FC236}">
                    <a16:creationId xmlns:a16="http://schemas.microsoft.com/office/drawing/2014/main" id="{D16F4B92-908A-4B57-A7F1-18F348904EC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03" y="972"/>
                <a:ext cx="227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975782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竖直角测量原理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95940" y="1410500"/>
            <a:ext cx="5384036" cy="2317471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buNone/>
            </a:pP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定义 ：</a:t>
            </a:r>
            <a:endParaRPr lang="en-US" altLang="zh-CN" sz="2400" b="1">
              <a:solidFill>
                <a:srgbClr val="188DD5"/>
              </a:solidFill>
              <a:latin typeface="+mj-ea"/>
              <a:ea typeface="+mj-ea"/>
              <a:cs typeface="+mn-ea"/>
              <a:sym typeface="+mn-lt"/>
            </a:endParaRPr>
          </a:p>
          <a:p>
            <a:pPr algn="just">
              <a:lnSpc>
                <a:spcPct val="120000"/>
              </a:lnSpc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在同一竖直面内，仪器中心至目标的倾斜视线与水平视线所加的锐角。</a:t>
            </a:r>
            <a:r>
              <a:rPr lang="zh-CN" altLang="en-US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角值范围：</a:t>
            </a:r>
            <a:r>
              <a:rPr lang="en-US" altLang="zh-CN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-90 ~ +90°</a:t>
            </a:r>
            <a:r>
              <a:rPr lang="zh-CN" altLang="en-US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视线向上倾斜，称仰角，</a:t>
            </a:r>
            <a:r>
              <a:rPr lang="en-US" altLang="zh-CN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α</a:t>
            </a:r>
            <a:r>
              <a:rPr lang="zh-CN" altLang="en-US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为正值；视线向下倾斜，称俯角，</a:t>
            </a:r>
            <a:r>
              <a:rPr lang="en-US" altLang="zh-CN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α</a:t>
            </a:r>
            <a:r>
              <a:rPr lang="zh-CN" altLang="en-US" sz="2400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为负值。</a:t>
            </a:r>
          </a:p>
        </p:txBody>
      </p:sp>
      <p:cxnSp>
        <p:nvCxnSpPr>
          <p:cNvPr id="10" name="直接连接符 9">
            <a:extLst>
              <a:ext uri="{FF2B5EF4-FFF2-40B4-BE49-F238E27FC236}">
                <a16:creationId xmlns:a16="http://schemas.microsoft.com/office/drawing/2014/main" id="{509AB716-84CE-43F0-B46D-7423796C859A}"/>
              </a:ext>
            </a:extLst>
          </p:cNvPr>
          <p:cNvCxnSpPr/>
          <p:nvPr/>
        </p:nvCxnSpPr>
        <p:spPr>
          <a:xfrm flipH="1">
            <a:off x="6294314" y="1635960"/>
            <a:ext cx="0" cy="407196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文本框 63">
            <a:extLst>
              <a:ext uri="{FF2B5EF4-FFF2-40B4-BE49-F238E27FC236}">
                <a16:creationId xmlns:a16="http://schemas.microsoft.com/office/drawing/2014/main" id="{FA86E9E1-134D-4EB9-8D31-EE5312831339}"/>
              </a:ext>
            </a:extLst>
          </p:cNvPr>
          <p:cNvSpPr txBox="1"/>
          <p:nvPr/>
        </p:nvSpPr>
        <p:spPr>
          <a:xfrm>
            <a:off x="495940" y="4323575"/>
            <a:ext cx="5241694" cy="138435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原理：</a:t>
            </a:r>
            <a:endParaRPr lang="en-US" altLang="zh-CN" sz="2400" b="1">
              <a:solidFill>
                <a:srgbClr val="188DD5"/>
              </a:solidFill>
              <a:latin typeface="+mj-ea"/>
              <a:ea typeface="+mj-ea"/>
              <a:cs typeface="+mn-ea"/>
              <a:sym typeface="+mn-lt"/>
            </a:endParaRPr>
          </a:p>
          <a:p>
            <a:pPr marL="342900" indent="-342900" algn="just">
              <a:lnSpc>
                <a:spcPct val="120000"/>
              </a:lnSpc>
              <a:buFont typeface="Arial" pitchFamily="34" charset="0"/>
              <a:buChar char="•"/>
            </a:pPr>
            <a:r>
              <a:rPr lang="en-US" altLang="zh-CN" sz="2400">
                <a:latin typeface="+mj-ea"/>
                <a:ea typeface="+mj-ea"/>
                <a:cs typeface="+mn-ea"/>
                <a:sym typeface="+mn-lt"/>
              </a:rPr>
              <a:t>α =</a:t>
            </a: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目标视线读数</a:t>
            </a:r>
            <a:r>
              <a:rPr lang="en-US" altLang="zh-CN" sz="2400">
                <a:latin typeface="+mj-ea"/>
                <a:ea typeface="+mj-ea"/>
                <a:cs typeface="+mn-ea"/>
                <a:sym typeface="+mn-lt"/>
              </a:rPr>
              <a:t>—</a:t>
            </a: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水平视线读数；</a:t>
            </a:r>
          </a:p>
          <a:p>
            <a:pPr marL="342900" indent="-342900" algn="just">
              <a:lnSpc>
                <a:spcPct val="120000"/>
              </a:lnSpc>
              <a:buFont typeface="Arial" pitchFamily="34" charset="0"/>
              <a:buChar char="•"/>
            </a:pPr>
            <a:r>
              <a:rPr lang="en-US" altLang="zh-CN" sz="2400">
                <a:latin typeface="+mj-ea"/>
                <a:ea typeface="+mj-ea"/>
                <a:cs typeface="+mn-ea"/>
                <a:sym typeface="+mn-lt"/>
              </a:rPr>
              <a:t>Z —  </a:t>
            </a: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天顶距。</a:t>
            </a:r>
          </a:p>
        </p:txBody>
      </p:sp>
      <p:graphicFrame>
        <p:nvGraphicFramePr>
          <p:cNvPr id="9" name="对象 4097">
            <a:extLst>
              <a:ext uri="{FF2B5EF4-FFF2-40B4-BE49-F238E27FC236}">
                <a16:creationId xmlns:a16="http://schemas.microsoft.com/office/drawing/2014/main" id="{875329B7-4ED0-4334-A8DA-B90F905A491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5111229"/>
              </p:ext>
            </p:extLst>
          </p:nvPr>
        </p:nvGraphicFramePr>
        <p:xfrm>
          <a:off x="6582723" y="1410500"/>
          <a:ext cx="5113337" cy="3851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3" imgW="2162175" imgH="1442720" progId="Photoshop.Image.5">
                  <p:embed/>
                </p:oleObj>
              </mc:Choice>
              <mc:Fallback>
                <p:oleObj r:id="rId3" imgW="2162175" imgH="1442720" progId="Photoshop.Image.5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82723" y="1410500"/>
                        <a:ext cx="5113337" cy="3851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9634194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: 圆角 4">
            <a:extLst>
              <a:ext uri="{FF2B5EF4-FFF2-40B4-BE49-F238E27FC236}">
                <a16:creationId xmlns:a16="http://schemas.microsoft.com/office/drawing/2014/main" id="{BB520E70-9544-434D-A764-FBEEFB4AC4EE}"/>
              </a:ext>
            </a:extLst>
          </p:cNvPr>
          <p:cNvSpPr/>
          <p:nvPr/>
        </p:nvSpPr>
        <p:spPr>
          <a:xfrm>
            <a:off x="1127448" y="800708"/>
            <a:ext cx="9937104" cy="5256584"/>
          </a:xfrm>
          <a:prstGeom prst="roundRect">
            <a:avLst>
              <a:gd name="adj" fmla="val 5898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70992" y="2691593"/>
            <a:ext cx="11253985" cy="125037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altLang="en-US" sz="5000">
                <a:latin typeface="+mn-lt"/>
                <a:ea typeface="+mn-ea"/>
                <a:cs typeface="+mn-ea"/>
                <a:sym typeface="+mn-lt"/>
              </a:rPr>
              <a:t>第二节   角光学经纬仪及其使用</a:t>
            </a:r>
          </a:p>
        </p:txBody>
      </p:sp>
      <p:grpSp>
        <p:nvGrpSpPr>
          <p:cNvPr id="771" name="组合 770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219E8784-195B-450D-A5DE-98C2CD037E4C}"/>
              </a:ext>
            </a:extLst>
          </p:cNvPr>
          <p:cNvGrpSpPr/>
          <p:nvPr/>
        </p:nvGrpSpPr>
        <p:grpSpPr>
          <a:xfrm>
            <a:off x="8616280" y="4365104"/>
            <a:ext cx="2194239" cy="2141882"/>
            <a:chOff x="3582988" y="1160463"/>
            <a:chExt cx="4652962" cy="4540250"/>
          </a:xfrm>
        </p:grpSpPr>
        <p:sp>
          <p:nvSpPr>
            <p:cNvPr id="772" name="iSľíḑè">
              <a:extLst>
                <a:ext uri="{FF2B5EF4-FFF2-40B4-BE49-F238E27FC236}">
                  <a16:creationId xmlns:a16="http://schemas.microsoft.com/office/drawing/2014/main" id="{864021DC-EB2A-4481-A28C-20C4C22A224D}"/>
                </a:ext>
              </a:extLst>
            </p:cNvPr>
            <p:cNvSpPr/>
            <p:nvPr/>
          </p:nvSpPr>
          <p:spPr bwMode="auto">
            <a:xfrm>
              <a:off x="4227513" y="1706563"/>
              <a:ext cx="2582862" cy="3473450"/>
            </a:xfrm>
            <a:custGeom>
              <a:gdLst>
                <a:gd name="T0" fmla="*/ 846 w 846"/>
                <a:gd name="T1" fmla="*/ 27 h 1139"/>
                <a:gd name="T2" fmla="*/ 846 w 846"/>
                <a:gd name="T3" fmla="*/ 1139 h 1139"/>
                <a:gd name="T4" fmla="*/ 0 w 846"/>
                <a:gd name="T5" fmla="*/ 1139 h 1139"/>
                <a:gd name="T6" fmla="*/ 0 w 846"/>
                <a:gd name="T7" fmla="*/ 27 h 1139"/>
                <a:gd name="T8" fmla="*/ 27 w 846"/>
                <a:gd name="T9" fmla="*/ 0 h 1139"/>
                <a:gd name="T10" fmla="*/ 819 w 846"/>
                <a:gd name="T11" fmla="*/ 0 h 1139"/>
                <a:gd name="T12" fmla="*/ 846 w 846"/>
                <a:gd name="T13" fmla="*/ 27 h 11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5" h="1139">
                  <a:moveTo>
                    <a:pt x="846" y="27"/>
                  </a:moveTo>
                  <a:cubicBezTo>
                    <a:pt x="846" y="1139"/>
                    <a:pt x="846" y="1139"/>
                    <a:pt x="846" y="1139"/>
                  </a:cubicBezTo>
                  <a:cubicBezTo>
                    <a:pt x="0" y="1139"/>
                    <a:pt x="0" y="1139"/>
                    <a:pt x="0" y="1139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819" y="0"/>
                    <a:pt x="819" y="0"/>
                    <a:pt x="819" y="0"/>
                  </a:cubicBezTo>
                  <a:cubicBezTo>
                    <a:pt x="834" y="0"/>
                    <a:pt x="846" y="12"/>
                    <a:pt x="846" y="27"/>
                  </a:cubicBezTo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3" name="ïṩḷîḑê">
              <a:extLst>
                <a:ext uri="{FF2B5EF4-FFF2-40B4-BE49-F238E27FC236}">
                  <a16:creationId xmlns:a16="http://schemas.microsoft.com/office/drawing/2014/main" id="{76501EA4-A2AD-4229-8F1D-F249864A80A2}"/>
                </a:ext>
              </a:extLst>
            </p:cNvPr>
            <p:cNvSpPr/>
            <p:nvPr/>
          </p:nvSpPr>
          <p:spPr bwMode="auto">
            <a:xfrm>
              <a:off x="4386263" y="2124076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4" name="ïśļïḑé">
              <a:extLst>
                <a:ext uri="{FF2B5EF4-FFF2-40B4-BE49-F238E27FC236}">
                  <a16:creationId xmlns:a16="http://schemas.microsoft.com/office/drawing/2014/main" id="{73A3F457-33DC-47E8-9B54-ED0390700CC2}"/>
                </a:ext>
              </a:extLst>
            </p:cNvPr>
            <p:cNvSpPr/>
            <p:nvPr/>
          </p:nvSpPr>
          <p:spPr bwMode="auto">
            <a:xfrm>
              <a:off x="4541838" y="2173288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5" name="ïṣľïďé">
              <a:extLst>
                <a:ext uri="{FF2B5EF4-FFF2-40B4-BE49-F238E27FC236}">
                  <a16:creationId xmlns:a16="http://schemas.microsoft.com/office/drawing/2014/main" id="{49EB268F-CCC4-4254-9E6A-6A46EB2C5723}"/>
                </a:ext>
              </a:extLst>
            </p:cNvPr>
            <p:cNvSpPr/>
            <p:nvPr/>
          </p:nvSpPr>
          <p:spPr bwMode="auto">
            <a:xfrm>
              <a:off x="4872038" y="2181226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6" name="iśḻïďé">
              <a:extLst>
                <a:ext uri="{FF2B5EF4-FFF2-40B4-BE49-F238E27FC236}">
                  <a16:creationId xmlns:a16="http://schemas.microsoft.com/office/drawing/2014/main" id="{56A0860D-2674-4A22-8CC2-480696280B92}"/>
                </a:ext>
              </a:extLst>
            </p:cNvPr>
            <p:cNvSpPr/>
            <p:nvPr/>
          </p:nvSpPr>
          <p:spPr bwMode="auto">
            <a:xfrm>
              <a:off x="4872038" y="2273301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7" name="iṧḻíḍê">
              <a:extLst>
                <a:ext uri="{FF2B5EF4-FFF2-40B4-BE49-F238E27FC236}">
                  <a16:creationId xmlns:a16="http://schemas.microsoft.com/office/drawing/2014/main" id="{7EE66128-E6D6-4089-AE2D-7AD5D66DF509}"/>
                </a:ext>
              </a:extLst>
            </p:cNvPr>
            <p:cNvSpPr/>
            <p:nvPr/>
          </p:nvSpPr>
          <p:spPr bwMode="auto">
            <a:xfrm>
              <a:off x="4872038" y="2362201"/>
              <a:ext cx="1168400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8" name="îṥliḓé">
              <a:extLst>
                <a:ext uri="{FF2B5EF4-FFF2-40B4-BE49-F238E27FC236}">
                  <a16:creationId xmlns:a16="http://schemas.microsoft.com/office/drawing/2014/main" id="{41513080-D60E-4BF4-802B-4A29E9BD4EB7}"/>
                </a:ext>
              </a:extLst>
            </p:cNvPr>
            <p:cNvSpPr/>
            <p:nvPr/>
          </p:nvSpPr>
          <p:spPr bwMode="auto">
            <a:xfrm>
              <a:off x="4386263" y="3097213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9" name="íṡļïḓe">
              <a:extLst>
                <a:ext uri="{FF2B5EF4-FFF2-40B4-BE49-F238E27FC236}">
                  <a16:creationId xmlns:a16="http://schemas.microsoft.com/office/drawing/2014/main" id="{1D5031F8-863F-4A5E-8BC3-26F38326D8CC}"/>
                </a:ext>
              </a:extLst>
            </p:cNvPr>
            <p:cNvSpPr/>
            <p:nvPr/>
          </p:nvSpPr>
          <p:spPr bwMode="auto">
            <a:xfrm>
              <a:off x="4541838" y="3144838"/>
              <a:ext cx="250825" cy="250825"/>
            </a:xfrm>
            <a:custGeom>
              <a:gdLst>
                <a:gd name="T0" fmla="*/ 158 w 158"/>
                <a:gd name="T1" fmla="*/ 158 h 158"/>
                <a:gd name="T2" fmla="*/ 0 w 158"/>
                <a:gd name="T3" fmla="*/ 158 h 158"/>
                <a:gd name="T4" fmla="*/ 0 w 158"/>
                <a:gd name="T5" fmla="*/ 0 h 158"/>
                <a:gd name="T6" fmla="*/ 158 w 158"/>
                <a:gd name="T7" fmla="*/ 0 h 158"/>
                <a:gd name="T8" fmla="*/ 158 w 158"/>
                <a:gd name="T9" fmla="*/ 158 h 158"/>
                <a:gd name="T10" fmla="*/ 11 w 158"/>
                <a:gd name="T11" fmla="*/ 144 h 158"/>
                <a:gd name="T12" fmla="*/ 144 w 158"/>
                <a:gd name="T13" fmla="*/ 144 h 158"/>
                <a:gd name="T14" fmla="*/ 144 w 158"/>
                <a:gd name="T15" fmla="*/ 12 h 158"/>
                <a:gd name="T16" fmla="*/ 11 w 158"/>
                <a:gd name="T17" fmla="*/ 12 h 158"/>
                <a:gd name="T18" fmla="*/ 11 w 158"/>
                <a:gd name="T19" fmla="*/ 144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8">
                  <a:moveTo>
                    <a:pt x="158" y="158"/>
                  </a:moveTo>
                  <a:lnTo>
                    <a:pt x="0" y="158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8"/>
                  </a:lnTo>
                  <a:close/>
                  <a:moveTo>
                    <a:pt x="11" y="144"/>
                  </a:moveTo>
                  <a:lnTo>
                    <a:pt x="144" y="144"/>
                  </a:lnTo>
                  <a:lnTo>
                    <a:pt x="144" y="12"/>
                  </a:lnTo>
                  <a:lnTo>
                    <a:pt x="11" y="12"/>
                  </a:lnTo>
                  <a:lnTo>
                    <a:pt x="11" y="144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0" name="îśḷîde">
              <a:extLst>
                <a:ext uri="{FF2B5EF4-FFF2-40B4-BE49-F238E27FC236}">
                  <a16:creationId xmlns:a16="http://schemas.microsoft.com/office/drawing/2014/main" id="{63ABB444-D6AD-474F-862A-7A36A063791D}"/>
                </a:ext>
              </a:extLst>
            </p:cNvPr>
            <p:cNvSpPr/>
            <p:nvPr/>
          </p:nvSpPr>
          <p:spPr bwMode="auto">
            <a:xfrm>
              <a:off x="4872038" y="3154363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1" name="ís1ïḋè">
              <a:extLst>
                <a:ext uri="{FF2B5EF4-FFF2-40B4-BE49-F238E27FC236}">
                  <a16:creationId xmlns:a16="http://schemas.microsoft.com/office/drawing/2014/main" id="{CAF5292B-16A0-4CAE-A5DF-9E9EA45DDA0B}"/>
                </a:ext>
              </a:extLst>
            </p:cNvPr>
            <p:cNvSpPr/>
            <p:nvPr/>
          </p:nvSpPr>
          <p:spPr bwMode="auto">
            <a:xfrm>
              <a:off x="4872038" y="3246438"/>
              <a:ext cx="1317625" cy="49213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2" name="îsľiḍê">
              <a:extLst>
                <a:ext uri="{FF2B5EF4-FFF2-40B4-BE49-F238E27FC236}">
                  <a16:creationId xmlns:a16="http://schemas.microsoft.com/office/drawing/2014/main" id="{529A45C5-7DF6-4552-9ECB-FDE4C50EE801}"/>
                </a:ext>
              </a:extLst>
            </p:cNvPr>
            <p:cNvSpPr/>
            <p:nvPr/>
          </p:nvSpPr>
          <p:spPr bwMode="auto">
            <a:xfrm>
              <a:off x="4872038" y="3335338"/>
              <a:ext cx="1168400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3" name="ïṥḻîḍe">
              <a:extLst>
                <a:ext uri="{FF2B5EF4-FFF2-40B4-BE49-F238E27FC236}">
                  <a16:creationId xmlns:a16="http://schemas.microsoft.com/office/drawing/2014/main" id="{F256C477-C76A-4E22-9216-C62B8875331D}"/>
                </a:ext>
              </a:extLst>
            </p:cNvPr>
            <p:cNvSpPr/>
            <p:nvPr/>
          </p:nvSpPr>
          <p:spPr bwMode="auto">
            <a:xfrm>
              <a:off x="4386263" y="4529138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4" name="íṧḻïḑé">
              <a:extLst>
                <a:ext uri="{FF2B5EF4-FFF2-40B4-BE49-F238E27FC236}">
                  <a16:creationId xmlns:a16="http://schemas.microsoft.com/office/drawing/2014/main" id="{ED040EB6-36FD-400D-99D0-B854FF771D87}"/>
                </a:ext>
              </a:extLst>
            </p:cNvPr>
            <p:cNvSpPr/>
            <p:nvPr/>
          </p:nvSpPr>
          <p:spPr bwMode="auto">
            <a:xfrm>
              <a:off x="4541838" y="4578351"/>
              <a:ext cx="250825" cy="254000"/>
            </a:xfrm>
            <a:custGeom>
              <a:gdLst>
                <a:gd name="T0" fmla="*/ 158 w 158"/>
                <a:gd name="T1" fmla="*/ 160 h 160"/>
                <a:gd name="T2" fmla="*/ 0 w 158"/>
                <a:gd name="T3" fmla="*/ 160 h 160"/>
                <a:gd name="T4" fmla="*/ 0 w 158"/>
                <a:gd name="T5" fmla="*/ 0 h 160"/>
                <a:gd name="T6" fmla="*/ 158 w 158"/>
                <a:gd name="T7" fmla="*/ 0 h 160"/>
                <a:gd name="T8" fmla="*/ 158 w 158"/>
                <a:gd name="T9" fmla="*/ 160 h 160"/>
                <a:gd name="T10" fmla="*/ 11 w 158"/>
                <a:gd name="T11" fmla="*/ 146 h 160"/>
                <a:gd name="T12" fmla="*/ 144 w 158"/>
                <a:gd name="T13" fmla="*/ 146 h 160"/>
                <a:gd name="T14" fmla="*/ 144 w 158"/>
                <a:gd name="T15" fmla="*/ 14 h 160"/>
                <a:gd name="T16" fmla="*/ 11 w 158"/>
                <a:gd name="T17" fmla="*/ 14 h 160"/>
                <a:gd name="T18" fmla="*/ 11 w 158"/>
                <a:gd name="T19" fmla="*/ 146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60">
                  <a:moveTo>
                    <a:pt x="158" y="160"/>
                  </a:moveTo>
                  <a:lnTo>
                    <a:pt x="0" y="160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60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4"/>
                  </a:lnTo>
                  <a:lnTo>
                    <a:pt x="11" y="14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5" name="isļïḋé">
              <a:extLst>
                <a:ext uri="{FF2B5EF4-FFF2-40B4-BE49-F238E27FC236}">
                  <a16:creationId xmlns:a16="http://schemas.microsoft.com/office/drawing/2014/main" id="{D6FA144F-DF0D-4254-8E45-162DD1743DA3}"/>
                </a:ext>
              </a:extLst>
            </p:cNvPr>
            <p:cNvSpPr/>
            <p:nvPr/>
          </p:nvSpPr>
          <p:spPr bwMode="auto">
            <a:xfrm>
              <a:off x="4872038" y="4587876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6" name="ïṩḷïḋe">
              <a:extLst>
                <a:ext uri="{FF2B5EF4-FFF2-40B4-BE49-F238E27FC236}">
                  <a16:creationId xmlns:a16="http://schemas.microsoft.com/office/drawing/2014/main" id="{F3BC8840-CAF9-4639-84EF-65D02EDD0899}"/>
                </a:ext>
              </a:extLst>
            </p:cNvPr>
            <p:cNvSpPr/>
            <p:nvPr/>
          </p:nvSpPr>
          <p:spPr bwMode="auto">
            <a:xfrm>
              <a:off x="4872038" y="4679951"/>
              <a:ext cx="1317625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7" name="ïṧlïḑé">
              <a:extLst>
                <a:ext uri="{FF2B5EF4-FFF2-40B4-BE49-F238E27FC236}">
                  <a16:creationId xmlns:a16="http://schemas.microsoft.com/office/drawing/2014/main" id="{026C8B9C-F02C-44AB-BA0B-B998171B5329}"/>
                </a:ext>
              </a:extLst>
            </p:cNvPr>
            <p:cNvSpPr/>
            <p:nvPr/>
          </p:nvSpPr>
          <p:spPr bwMode="auto">
            <a:xfrm>
              <a:off x="4872038" y="4767263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8" name="i$ḻîďe">
              <a:extLst>
                <a:ext uri="{FF2B5EF4-FFF2-40B4-BE49-F238E27FC236}">
                  <a16:creationId xmlns:a16="http://schemas.microsoft.com/office/drawing/2014/main" id="{18B8ECF7-6BCE-442A-A9ED-42F73802463E}"/>
                </a:ext>
              </a:extLst>
            </p:cNvPr>
            <p:cNvSpPr/>
            <p:nvPr/>
          </p:nvSpPr>
          <p:spPr bwMode="auto">
            <a:xfrm>
              <a:off x="4386263" y="3575051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9" name="išḻîḍe">
              <a:extLst>
                <a:ext uri="{FF2B5EF4-FFF2-40B4-BE49-F238E27FC236}">
                  <a16:creationId xmlns:a16="http://schemas.microsoft.com/office/drawing/2014/main" id="{7622CEF7-5467-4B92-9CE0-50DC61019689}"/>
                </a:ext>
              </a:extLst>
            </p:cNvPr>
            <p:cNvSpPr/>
            <p:nvPr/>
          </p:nvSpPr>
          <p:spPr bwMode="auto">
            <a:xfrm>
              <a:off x="4386263" y="3575051"/>
              <a:ext cx="2265362" cy="347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0" name="iṩļíḓe">
              <a:extLst>
                <a:ext uri="{FF2B5EF4-FFF2-40B4-BE49-F238E27FC236}">
                  <a16:creationId xmlns:a16="http://schemas.microsoft.com/office/drawing/2014/main" id="{FB77F11E-9A20-415A-8D51-AD4667B048B3}"/>
                </a:ext>
              </a:extLst>
            </p:cNvPr>
            <p:cNvSpPr/>
            <p:nvPr/>
          </p:nvSpPr>
          <p:spPr bwMode="auto">
            <a:xfrm>
              <a:off x="4541838" y="3621088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4 h 159"/>
                <a:gd name="T16" fmla="*/ 11 w 158"/>
                <a:gd name="T17" fmla="*/ 14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4"/>
                  </a:lnTo>
                  <a:lnTo>
                    <a:pt x="11" y="14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1" name="îŝḻïḋê">
              <a:extLst>
                <a:ext uri="{FF2B5EF4-FFF2-40B4-BE49-F238E27FC236}">
                  <a16:creationId xmlns:a16="http://schemas.microsoft.com/office/drawing/2014/main" id="{30CC3719-44D7-44AB-9274-99C17772A2E6}"/>
                </a:ext>
              </a:extLst>
            </p:cNvPr>
            <p:cNvSpPr/>
            <p:nvPr/>
          </p:nvSpPr>
          <p:spPr bwMode="auto">
            <a:xfrm>
              <a:off x="4872038" y="3633788"/>
              <a:ext cx="1601787" cy="47625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2" name="ïSľîďé">
              <a:extLst>
                <a:ext uri="{FF2B5EF4-FFF2-40B4-BE49-F238E27FC236}">
                  <a16:creationId xmlns:a16="http://schemas.microsoft.com/office/drawing/2014/main" id="{2D225E6E-0296-47AB-9B94-D58AD6D080C1}"/>
                </a:ext>
              </a:extLst>
            </p:cNvPr>
            <p:cNvSpPr/>
            <p:nvPr/>
          </p:nvSpPr>
          <p:spPr bwMode="auto">
            <a:xfrm>
              <a:off x="4872038" y="3721101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3" name="ïṡ1íḑè">
              <a:extLst>
                <a:ext uri="{FF2B5EF4-FFF2-40B4-BE49-F238E27FC236}">
                  <a16:creationId xmlns:a16="http://schemas.microsoft.com/office/drawing/2014/main" id="{5D8F4FFA-3A28-4570-AAE8-FF02CA11DECA}"/>
                </a:ext>
              </a:extLst>
            </p:cNvPr>
            <p:cNvSpPr/>
            <p:nvPr/>
          </p:nvSpPr>
          <p:spPr bwMode="auto">
            <a:xfrm>
              <a:off x="4872038" y="3813176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4" name="îṡ1íḓè">
              <a:extLst>
                <a:ext uri="{FF2B5EF4-FFF2-40B4-BE49-F238E27FC236}">
                  <a16:creationId xmlns:a16="http://schemas.microsoft.com/office/drawing/2014/main" id="{08782467-EE0E-44B8-8031-E839C70E643A}"/>
                </a:ext>
              </a:extLst>
            </p:cNvPr>
            <p:cNvSpPr/>
            <p:nvPr/>
          </p:nvSpPr>
          <p:spPr bwMode="auto">
            <a:xfrm>
              <a:off x="4386263" y="4054476"/>
              <a:ext cx="2265362" cy="344488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5" name="ïṡ1îḓé">
              <a:extLst>
                <a:ext uri="{FF2B5EF4-FFF2-40B4-BE49-F238E27FC236}">
                  <a16:creationId xmlns:a16="http://schemas.microsoft.com/office/drawing/2014/main" id="{F8FFA7C2-7B69-4AEE-8E86-09AAD97524F8}"/>
                </a:ext>
              </a:extLst>
            </p:cNvPr>
            <p:cNvSpPr/>
            <p:nvPr/>
          </p:nvSpPr>
          <p:spPr bwMode="auto">
            <a:xfrm>
              <a:off x="4386263" y="4054476"/>
              <a:ext cx="2265362" cy="344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6" name="îṡ1iḋê">
              <a:extLst>
                <a:ext uri="{FF2B5EF4-FFF2-40B4-BE49-F238E27FC236}">
                  <a16:creationId xmlns:a16="http://schemas.microsoft.com/office/drawing/2014/main" id="{4C515F63-8525-414C-B012-60B5DB2D30E7}"/>
                </a:ext>
              </a:extLst>
            </p:cNvPr>
            <p:cNvSpPr/>
            <p:nvPr/>
          </p:nvSpPr>
          <p:spPr bwMode="auto">
            <a:xfrm>
              <a:off x="4541838" y="4100513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7" name="îṡḻiḓê">
              <a:extLst>
                <a:ext uri="{FF2B5EF4-FFF2-40B4-BE49-F238E27FC236}">
                  <a16:creationId xmlns:a16="http://schemas.microsoft.com/office/drawing/2014/main" id="{3A1C640B-7160-4EFB-8597-F06019C5F286}"/>
                </a:ext>
              </a:extLst>
            </p:cNvPr>
            <p:cNvSpPr/>
            <p:nvPr/>
          </p:nvSpPr>
          <p:spPr bwMode="auto">
            <a:xfrm>
              <a:off x="4541838" y="4100513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8" name="ïṡ1íḓe">
              <a:extLst>
                <a:ext uri="{FF2B5EF4-FFF2-40B4-BE49-F238E27FC236}">
                  <a16:creationId xmlns:a16="http://schemas.microsoft.com/office/drawing/2014/main" id="{670650CA-CE8D-42E0-A920-DF0D839C119B}"/>
                </a:ext>
              </a:extLst>
            </p:cNvPr>
            <p:cNvSpPr/>
            <p:nvPr/>
          </p:nvSpPr>
          <p:spPr bwMode="auto">
            <a:xfrm>
              <a:off x="4872038" y="4108451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9" name="išḷíḓè">
              <a:extLst>
                <a:ext uri="{FF2B5EF4-FFF2-40B4-BE49-F238E27FC236}">
                  <a16:creationId xmlns:a16="http://schemas.microsoft.com/office/drawing/2014/main" id="{233ED493-B87A-4B9B-AF36-FE7F1D3983BA}"/>
                </a:ext>
              </a:extLst>
            </p:cNvPr>
            <p:cNvSpPr/>
            <p:nvPr/>
          </p:nvSpPr>
          <p:spPr bwMode="auto">
            <a:xfrm>
              <a:off x="4872038" y="4200526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0" name="ïśḻíďê">
              <a:extLst>
                <a:ext uri="{FF2B5EF4-FFF2-40B4-BE49-F238E27FC236}">
                  <a16:creationId xmlns:a16="http://schemas.microsoft.com/office/drawing/2014/main" id="{132C298A-0B85-49C6-B121-B5C1B3E2366E}"/>
                </a:ext>
              </a:extLst>
            </p:cNvPr>
            <p:cNvSpPr/>
            <p:nvPr/>
          </p:nvSpPr>
          <p:spPr bwMode="auto">
            <a:xfrm>
              <a:off x="4872038" y="4292601"/>
              <a:ext cx="1168400" cy="47625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1" name="ïṡľîdè">
              <a:extLst>
                <a:ext uri="{FF2B5EF4-FFF2-40B4-BE49-F238E27FC236}">
                  <a16:creationId xmlns:a16="http://schemas.microsoft.com/office/drawing/2014/main" id="{9D785E03-4DAE-4458-AEB7-AAD122B32E0C}"/>
                </a:ext>
              </a:extLst>
            </p:cNvPr>
            <p:cNvSpPr/>
            <p:nvPr/>
          </p:nvSpPr>
          <p:spPr bwMode="auto">
            <a:xfrm>
              <a:off x="4343400" y="2667001"/>
              <a:ext cx="2268537" cy="347663"/>
            </a:xfrm>
            <a:custGeom>
              <a:gdLst>
                <a:gd name="T0" fmla="*/ 27 w 1429"/>
                <a:gd name="T1" fmla="*/ 0 h 219"/>
                <a:gd name="T2" fmla="*/ 0 w 1429"/>
                <a:gd name="T3" fmla="*/ 0 h 219"/>
                <a:gd name="T4" fmla="*/ 0 w 1429"/>
                <a:gd name="T5" fmla="*/ 219 h 219"/>
                <a:gd name="T6" fmla="*/ 1429 w 1429"/>
                <a:gd name="T7" fmla="*/ 219 h 219"/>
                <a:gd name="T8" fmla="*/ 1429 w 1429"/>
                <a:gd name="T9" fmla="*/ 188 h 219"/>
                <a:gd name="T10" fmla="*/ 27 w 1429"/>
                <a:gd name="T11" fmla="*/ 188 h 219"/>
                <a:gd name="T12" fmla="*/ 27 w 1429"/>
                <a:gd name="T13" fmla="*/ 0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9" h="219">
                  <a:moveTo>
                    <a:pt x="27" y="0"/>
                  </a:moveTo>
                  <a:lnTo>
                    <a:pt x="0" y="0"/>
                  </a:lnTo>
                  <a:lnTo>
                    <a:pt x="0" y="219"/>
                  </a:lnTo>
                  <a:lnTo>
                    <a:pt x="1429" y="219"/>
                  </a:lnTo>
                  <a:lnTo>
                    <a:pt x="1429" y="188"/>
                  </a:lnTo>
                  <a:lnTo>
                    <a:pt x="27" y="18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DDE0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2" name="îṧ1íḑe">
              <a:extLst>
                <a:ext uri="{FF2B5EF4-FFF2-40B4-BE49-F238E27FC236}">
                  <a16:creationId xmlns:a16="http://schemas.microsoft.com/office/drawing/2014/main" id="{89449F59-5C61-45FF-922D-FB6B29E91417}"/>
                </a:ext>
              </a:extLst>
            </p:cNvPr>
            <p:cNvSpPr/>
            <p:nvPr/>
          </p:nvSpPr>
          <p:spPr bwMode="auto">
            <a:xfrm>
              <a:off x="4343400" y="2667001"/>
              <a:ext cx="2268537" cy="347663"/>
            </a:xfrm>
            <a:custGeom>
              <a:gdLst>
                <a:gd name="T0" fmla="*/ 27 w 1429"/>
                <a:gd name="T1" fmla="*/ 0 h 219"/>
                <a:gd name="T2" fmla="*/ 0 w 1429"/>
                <a:gd name="T3" fmla="*/ 0 h 219"/>
                <a:gd name="T4" fmla="*/ 0 w 1429"/>
                <a:gd name="T5" fmla="*/ 219 h 219"/>
                <a:gd name="T6" fmla="*/ 1429 w 1429"/>
                <a:gd name="T7" fmla="*/ 219 h 219"/>
                <a:gd name="T8" fmla="*/ 1429 w 1429"/>
                <a:gd name="T9" fmla="*/ 188 h 219"/>
                <a:gd name="T10" fmla="*/ 27 w 1429"/>
                <a:gd name="T11" fmla="*/ 188 h 219"/>
                <a:gd name="T12" fmla="*/ 27 w 1429"/>
                <a:gd name="T13" fmla="*/ 0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9" h="219">
                  <a:moveTo>
                    <a:pt x="27" y="0"/>
                  </a:moveTo>
                  <a:lnTo>
                    <a:pt x="0" y="0"/>
                  </a:lnTo>
                  <a:lnTo>
                    <a:pt x="0" y="219"/>
                  </a:lnTo>
                  <a:lnTo>
                    <a:pt x="1429" y="219"/>
                  </a:lnTo>
                  <a:lnTo>
                    <a:pt x="1429" y="188"/>
                  </a:lnTo>
                  <a:lnTo>
                    <a:pt x="27" y="188"/>
                  </a:lnTo>
                  <a:lnTo>
                    <a:pt x="27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3" name="íṥļíḑè">
              <a:extLst>
                <a:ext uri="{FF2B5EF4-FFF2-40B4-BE49-F238E27FC236}">
                  <a16:creationId xmlns:a16="http://schemas.microsoft.com/office/drawing/2014/main" id="{58922EF2-0F4D-4B7F-9645-BCC9076DF22F}"/>
                </a:ext>
              </a:extLst>
            </p:cNvPr>
            <p:cNvSpPr/>
            <p:nvPr/>
          </p:nvSpPr>
          <p:spPr bwMode="auto">
            <a:xfrm>
              <a:off x="4386263" y="2617788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4" name="íṥļiḍê">
              <a:extLst>
                <a:ext uri="{FF2B5EF4-FFF2-40B4-BE49-F238E27FC236}">
                  <a16:creationId xmlns:a16="http://schemas.microsoft.com/office/drawing/2014/main" id="{7B9323A9-6238-4BA1-ACBE-442CAB7E1F06}"/>
                </a:ext>
              </a:extLst>
            </p:cNvPr>
            <p:cNvSpPr/>
            <p:nvPr/>
          </p:nvSpPr>
          <p:spPr bwMode="auto">
            <a:xfrm>
              <a:off x="4386263" y="2617788"/>
              <a:ext cx="2265362" cy="347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5" name="ïśļîde">
              <a:extLst>
                <a:ext uri="{FF2B5EF4-FFF2-40B4-BE49-F238E27FC236}">
                  <a16:creationId xmlns:a16="http://schemas.microsoft.com/office/drawing/2014/main" id="{218A735B-7521-454D-BE4B-9B8DCF25B2B6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6" name="ï$ľiḋè">
              <a:extLst>
                <a:ext uri="{FF2B5EF4-FFF2-40B4-BE49-F238E27FC236}">
                  <a16:creationId xmlns:a16="http://schemas.microsoft.com/office/drawing/2014/main" id="{7ABEB0E6-BEF3-46AC-BFD4-8345DF8FE2AC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7" name="í$lîḓê">
              <a:extLst>
                <a:ext uri="{FF2B5EF4-FFF2-40B4-BE49-F238E27FC236}">
                  <a16:creationId xmlns:a16="http://schemas.microsoft.com/office/drawing/2014/main" id="{7F81E5D4-E6E5-4D71-B28B-982B5E226824}"/>
                </a:ext>
              </a:extLst>
            </p:cNvPr>
            <p:cNvSpPr/>
            <p:nvPr/>
          </p:nvSpPr>
          <p:spPr bwMode="auto">
            <a:xfrm>
              <a:off x="4872038" y="2676526"/>
              <a:ext cx="1601787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8" name="ïṧlîďè">
              <a:extLst>
                <a:ext uri="{FF2B5EF4-FFF2-40B4-BE49-F238E27FC236}">
                  <a16:creationId xmlns:a16="http://schemas.microsoft.com/office/drawing/2014/main" id="{0573A063-618D-4DF1-AABD-47E9B399F9BF}"/>
                </a:ext>
              </a:extLst>
            </p:cNvPr>
            <p:cNvSpPr/>
            <p:nvPr/>
          </p:nvSpPr>
          <p:spPr bwMode="auto">
            <a:xfrm>
              <a:off x="4872038" y="2767013"/>
              <a:ext cx="8509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9" name="ïŝḷîdè">
              <a:extLst>
                <a:ext uri="{FF2B5EF4-FFF2-40B4-BE49-F238E27FC236}">
                  <a16:creationId xmlns:a16="http://schemas.microsoft.com/office/drawing/2014/main" id="{0C278B7C-A2CD-4CC2-8B14-7B4D51E1A502}"/>
                </a:ext>
              </a:extLst>
            </p:cNvPr>
            <p:cNvSpPr/>
            <p:nvPr/>
          </p:nvSpPr>
          <p:spPr bwMode="auto">
            <a:xfrm>
              <a:off x="4872038" y="2855913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0" name="iṧḻîḓê">
              <a:extLst>
                <a:ext uri="{FF2B5EF4-FFF2-40B4-BE49-F238E27FC236}">
                  <a16:creationId xmlns:a16="http://schemas.microsoft.com/office/drawing/2014/main" id="{FECCA5E2-14F6-4614-B1F7-373CA7F480B9}"/>
                </a:ext>
              </a:extLst>
            </p:cNvPr>
            <p:cNvSpPr/>
            <p:nvPr/>
          </p:nvSpPr>
          <p:spPr bwMode="auto">
            <a:xfrm>
              <a:off x="4806950" y="2554288"/>
              <a:ext cx="98425" cy="63500"/>
            </a:xfrm>
            <a:custGeom>
              <a:gdLst>
                <a:gd name="T0" fmla="*/ 25 w 62"/>
                <a:gd name="T1" fmla="*/ 0 h 40"/>
                <a:gd name="T2" fmla="*/ 0 w 62"/>
                <a:gd name="T3" fmla="*/ 40 h 40"/>
                <a:gd name="T4" fmla="*/ 50 w 62"/>
                <a:gd name="T5" fmla="*/ 40 h 40"/>
                <a:gd name="T6" fmla="*/ 62 w 62"/>
                <a:gd name="T7" fmla="*/ 25 h 40"/>
                <a:gd name="T8" fmla="*/ 25 w 62"/>
                <a:gd name="T9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0">
                  <a:moveTo>
                    <a:pt x="25" y="0"/>
                  </a:moveTo>
                  <a:lnTo>
                    <a:pt x="0" y="40"/>
                  </a:lnTo>
                  <a:lnTo>
                    <a:pt x="50" y="40"/>
                  </a:lnTo>
                  <a:lnTo>
                    <a:pt x="62" y="25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D0D4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1" name="ïšļiḍè">
              <a:extLst>
                <a:ext uri="{FF2B5EF4-FFF2-40B4-BE49-F238E27FC236}">
                  <a16:creationId xmlns:a16="http://schemas.microsoft.com/office/drawing/2014/main" id="{A596B431-4A07-498D-9DFB-D2AD0969C4CA}"/>
                </a:ext>
              </a:extLst>
            </p:cNvPr>
            <p:cNvSpPr/>
            <p:nvPr/>
          </p:nvSpPr>
          <p:spPr bwMode="auto">
            <a:xfrm>
              <a:off x="4806950" y="2554288"/>
              <a:ext cx="98425" cy="63500"/>
            </a:xfrm>
            <a:custGeom>
              <a:gdLst>
                <a:gd name="T0" fmla="*/ 25 w 62"/>
                <a:gd name="T1" fmla="*/ 0 h 40"/>
                <a:gd name="T2" fmla="*/ 0 w 62"/>
                <a:gd name="T3" fmla="*/ 40 h 40"/>
                <a:gd name="T4" fmla="*/ 50 w 62"/>
                <a:gd name="T5" fmla="*/ 40 h 40"/>
                <a:gd name="T6" fmla="*/ 62 w 62"/>
                <a:gd name="T7" fmla="*/ 25 h 40"/>
                <a:gd name="T8" fmla="*/ 25 w 62"/>
                <a:gd name="T9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0">
                  <a:moveTo>
                    <a:pt x="25" y="0"/>
                  </a:moveTo>
                  <a:lnTo>
                    <a:pt x="0" y="40"/>
                  </a:lnTo>
                  <a:lnTo>
                    <a:pt x="50" y="40"/>
                  </a:lnTo>
                  <a:lnTo>
                    <a:pt x="62" y="25"/>
                  </a:lnTo>
                  <a:lnTo>
                    <a:pt x="2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2" name="ïśľiḓè">
              <a:extLst>
                <a:ext uri="{FF2B5EF4-FFF2-40B4-BE49-F238E27FC236}">
                  <a16:creationId xmlns:a16="http://schemas.microsoft.com/office/drawing/2014/main" id="{EFEF3766-98BC-45BE-A00E-E418E0B09BE2}"/>
                </a:ext>
              </a:extLst>
            </p:cNvPr>
            <p:cNvSpPr/>
            <p:nvPr/>
          </p:nvSpPr>
          <p:spPr bwMode="auto">
            <a:xfrm>
              <a:off x="4476750" y="2617788"/>
              <a:ext cx="409575" cy="314325"/>
            </a:xfrm>
            <a:custGeom>
              <a:gdLst>
                <a:gd name="T0" fmla="*/ 122 w 258"/>
                <a:gd name="T1" fmla="*/ 190 h 198"/>
                <a:gd name="T2" fmla="*/ 108 w 258"/>
                <a:gd name="T3" fmla="*/ 190 h 198"/>
                <a:gd name="T4" fmla="*/ 116 w 258"/>
                <a:gd name="T5" fmla="*/ 198 h 198"/>
                <a:gd name="T6" fmla="*/ 122 w 258"/>
                <a:gd name="T7" fmla="*/ 190 h 198"/>
                <a:gd name="T8" fmla="*/ 185 w 258"/>
                <a:gd name="T9" fmla="*/ 44 h 198"/>
                <a:gd name="T10" fmla="*/ 179 w 258"/>
                <a:gd name="T11" fmla="*/ 44 h 198"/>
                <a:gd name="T12" fmla="*/ 114 w 258"/>
                <a:gd name="T13" fmla="*/ 148 h 198"/>
                <a:gd name="T14" fmla="*/ 52 w 258"/>
                <a:gd name="T15" fmla="*/ 67 h 198"/>
                <a:gd name="T16" fmla="*/ 52 w 258"/>
                <a:gd name="T17" fmla="*/ 129 h 198"/>
                <a:gd name="T18" fmla="*/ 97 w 258"/>
                <a:gd name="T19" fmla="*/ 177 h 198"/>
                <a:gd name="T20" fmla="*/ 131 w 258"/>
                <a:gd name="T21" fmla="*/ 177 h 198"/>
                <a:gd name="T22" fmla="*/ 185 w 258"/>
                <a:gd name="T23" fmla="*/ 100 h 198"/>
                <a:gd name="T24" fmla="*/ 185 w 258"/>
                <a:gd name="T25" fmla="*/ 44 h 198"/>
                <a:gd name="T26" fmla="*/ 35 w 258"/>
                <a:gd name="T27" fmla="*/ 42 h 198"/>
                <a:gd name="T28" fmla="*/ 0 w 258"/>
                <a:gd name="T29" fmla="*/ 71 h 198"/>
                <a:gd name="T30" fmla="*/ 41 w 258"/>
                <a:gd name="T31" fmla="*/ 113 h 198"/>
                <a:gd name="T32" fmla="*/ 41 w 258"/>
                <a:gd name="T33" fmla="*/ 50 h 198"/>
                <a:gd name="T34" fmla="*/ 35 w 258"/>
                <a:gd name="T35" fmla="*/ 42 h 198"/>
                <a:gd name="T36" fmla="*/ 258 w 258"/>
                <a:gd name="T37" fmla="*/ 0 h 198"/>
                <a:gd name="T38" fmla="*/ 208 w 258"/>
                <a:gd name="T39" fmla="*/ 0 h 198"/>
                <a:gd name="T40" fmla="*/ 189 w 258"/>
                <a:gd name="T41" fmla="*/ 31 h 198"/>
                <a:gd name="T42" fmla="*/ 199 w 258"/>
                <a:gd name="T43" fmla="*/ 31 h 198"/>
                <a:gd name="T44" fmla="*/ 199 w 258"/>
                <a:gd name="T45" fmla="*/ 83 h 198"/>
                <a:gd name="T46" fmla="*/ 258 w 258"/>
                <a:gd name="T47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8" h="198">
                  <a:moveTo>
                    <a:pt x="122" y="190"/>
                  </a:moveTo>
                  <a:lnTo>
                    <a:pt x="108" y="190"/>
                  </a:lnTo>
                  <a:lnTo>
                    <a:pt x="116" y="198"/>
                  </a:lnTo>
                  <a:lnTo>
                    <a:pt x="122" y="190"/>
                  </a:lnTo>
                  <a:close/>
                  <a:moveTo>
                    <a:pt x="185" y="44"/>
                  </a:moveTo>
                  <a:lnTo>
                    <a:pt x="179" y="44"/>
                  </a:lnTo>
                  <a:lnTo>
                    <a:pt x="114" y="148"/>
                  </a:lnTo>
                  <a:lnTo>
                    <a:pt x="52" y="67"/>
                  </a:lnTo>
                  <a:lnTo>
                    <a:pt x="52" y="129"/>
                  </a:lnTo>
                  <a:lnTo>
                    <a:pt x="97" y="177"/>
                  </a:lnTo>
                  <a:lnTo>
                    <a:pt x="131" y="177"/>
                  </a:lnTo>
                  <a:lnTo>
                    <a:pt x="185" y="100"/>
                  </a:lnTo>
                  <a:lnTo>
                    <a:pt x="185" y="44"/>
                  </a:lnTo>
                  <a:close/>
                  <a:moveTo>
                    <a:pt x="35" y="42"/>
                  </a:moveTo>
                  <a:lnTo>
                    <a:pt x="0" y="71"/>
                  </a:lnTo>
                  <a:lnTo>
                    <a:pt x="41" y="113"/>
                  </a:lnTo>
                  <a:lnTo>
                    <a:pt x="41" y="50"/>
                  </a:lnTo>
                  <a:lnTo>
                    <a:pt x="35" y="42"/>
                  </a:lnTo>
                  <a:close/>
                  <a:moveTo>
                    <a:pt x="258" y="0"/>
                  </a:moveTo>
                  <a:lnTo>
                    <a:pt x="208" y="0"/>
                  </a:lnTo>
                  <a:lnTo>
                    <a:pt x="189" y="31"/>
                  </a:lnTo>
                  <a:lnTo>
                    <a:pt x="199" y="31"/>
                  </a:lnTo>
                  <a:lnTo>
                    <a:pt x="199" y="83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E1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3" name="išḷîdé">
              <a:extLst>
                <a:ext uri="{FF2B5EF4-FFF2-40B4-BE49-F238E27FC236}">
                  <a16:creationId xmlns:a16="http://schemas.microsoft.com/office/drawing/2014/main" id="{6F98414D-B831-498F-AE46-F1FE216E19B1}"/>
                </a:ext>
              </a:extLst>
            </p:cNvPr>
            <p:cNvSpPr/>
            <p:nvPr/>
          </p:nvSpPr>
          <p:spPr bwMode="auto">
            <a:xfrm>
              <a:off x="4476750" y="2617788"/>
              <a:ext cx="409575" cy="314325"/>
            </a:xfrm>
            <a:custGeom>
              <a:gdLst>
                <a:gd name="T0" fmla="*/ 122 w 258"/>
                <a:gd name="T1" fmla="*/ 190 h 198"/>
                <a:gd name="T2" fmla="*/ 108 w 258"/>
                <a:gd name="T3" fmla="*/ 190 h 198"/>
                <a:gd name="T4" fmla="*/ 116 w 258"/>
                <a:gd name="T5" fmla="*/ 198 h 198"/>
                <a:gd name="T6" fmla="*/ 122 w 258"/>
                <a:gd name="T7" fmla="*/ 190 h 198"/>
                <a:gd name="T8" fmla="*/ 185 w 258"/>
                <a:gd name="T9" fmla="*/ 44 h 198"/>
                <a:gd name="T10" fmla="*/ 179 w 258"/>
                <a:gd name="T11" fmla="*/ 44 h 198"/>
                <a:gd name="T12" fmla="*/ 114 w 258"/>
                <a:gd name="T13" fmla="*/ 148 h 198"/>
                <a:gd name="T14" fmla="*/ 52 w 258"/>
                <a:gd name="T15" fmla="*/ 67 h 198"/>
                <a:gd name="T16" fmla="*/ 52 w 258"/>
                <a:gd name="T17" fmla="*/ 129 h 198"/>
                <a:gd name="T18" fmla="*/ 97 w 258"/>
                <a:gd name="T19" fmla="*/ 177 h 198"/>
                <a:gd name="T20" fmla="*/ 131 w 258"/>
                <a:gd name="T21" fmla="*/ 177 h 198"/>
                <a:gd name="T22" fmla="*/ 185 w 258"/>
                <a:gd name="T23" fmla="*/ 100 h 198"/>
                <a:gd name="T24" fmla="*/ 185 w 258"/>
                <a:gd name="T25" fmla="*/ 44 h 198"/>
                <a:gd name="T26" fmla="*/ 35 w 258"/>
                <a:gd name="T27" fmla="*/ 42 h 198"/>
                <a:gd name="T28" fmla="*/ 0 w 258"/>
                <a:gd name="T29" fmla="*/ 71 h 198"/>
                <a:gd name="T30" fmla="*/ 41 w 258"/>
                <a:gd name="T31" fmla="*/ 113 h 198"/>
                <a:gd name="T32" fmla="*/ 41 w 258"/>
                <a:gd name="T33" fmla="*/ 50 h 198"/>
                <a:gd name="T34" fmla="*/ 35 w 258"/>
                <a:gd name="T35" fmla="*/ 42 h 198"/>
                <a:gd name="T36" fmla="*/ 258 w 258"/>
                <a:gd name="T37" fmla="*/ 0 h 198"/>
                <a:gd name="T38" fmla="*/ 208 w 258"/>
                <a:gd name="T39" fmla="*/ 0 h 198"/>
                <a:gd name="T40" fmla="*/ 189 w 258"/>
                <a:gd name="T41" fmla="*/ 31 h 198"/>
                <a:gd name="T42" fmla="*/ 199 w 258"/>
                <a:gd name="T43" fmla="*/ 31 h 198"/>
                <a:gd name="T44" fmla="*/ 199 w 258"/>
                <a:gd name="T45" fmla="*/ 83 h 198"/>
                <a:gd name="T46" fmla="*/ 258 w 258"/>
                <a:gd name="T47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8" h="198">
                  <a:moveTo>
                    <a:pt x="122" y="190"/>
                  </a:moveTo>
                  <a:lnTo>
                    <a:pt x="108" y="190"/>
                  </a:lnTo>
                  <a:lnTo>
                    <a:pt x="116" y="198"/>
                  </a:lnTo>
                  <a:lnTo>
                    <a:pt x="122" y="190"/>
                  </a:lnTo>
                  <a:moveTo>
                    <a:pt x="185" y="44"/>
                  </a:moveTo>
                  <a:lnTo>
                    <a:pt x="179" y="44"/>
                  </a:lnTo>
                  <a:lnTo>
                    <a:pt x="114" y="148"/>
                  </a:lnTo>
                  <a:lnTo>
                    <a:pt x="52" y="67"/>
                  </a:lnTo>
                  <a:lnTo>
                    <a:pt x="52" y="129"/>
                  </a:lnTo>
                  <a:lnTo>
                    <a:pt x="97" y="177"/>
                  </a:lnTo>
                  <a:lnTo>
                    <a:pt x="131" y="177"/>
                  </a:lnTo>
                  <a:lnTo>
                    <a:pt x="185" y="100"/>
                  </a:lnTo>
                  <a:lnTo>
                    <a:pt x="185" y="44"/>
                  </a:lnTo>
                  <a:moveTo>
                    <a:pt x="35" y="42"/>
                  </a:moveTo>
                  <a:lnTo>
                    <a:pt x="0" y="71"/>
                  </a:lnTo>
                  <a:lnTo>
                    <a:pt x="41" y="113"/>
                  </a:lnTo>
                  <a:lnTo>
                    <a:pt x="41" y="50"/>
                  </a:lnTo>
                  <a:lnTo>
                    <a:pt x="35" y="42"/>
                  </a:lnTo>
                  <a:moveTo>
                    <a:pt x="258" y="0"/>
                  </a:moveTo>
                  <a:lnTo>
                    <a:pt x="208" y="0"/>
                  </a:lnTo>
                  <a:lnTo>
                    <a:pt x="189" y="31"/>
                  </a:lnTo>
                  <a:lnTo>
                    <a:pt x="199" y="31"/>
                  </a:lnTo>
                  <a:lnTo>
                    <a:pt x="199" y="83"/>
                  </a:lnTo>
                  <a:lnTo>
                    <a:pt x="25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4" name="îṡľíďè">
              <a:extLst>
                <a:ext uri="{FF2B5EF4-FFF2-40B4-BE49-F238E27FC236}">
                  <a16:creationId xmlns:a16="http://schemas.microsoft.com/office/drawing/2014/main" id="{4D6D24D4-8D75-486D-8C9E-92B9F415756C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90 w 158"/>
                <a:gd name="T1" fmla="*/ 146 h 159"/>
                <a:gd name="T2" fmla="*/ 56 w 158"/>
                <a:gd name="T3" fmla="*/ 146 h 159"/>
                <a:gd name="T4" fmla="*/ 67 w 158"/>
                <a:gd name="T5" fmla="*/ 159 h 159"/>
                <a:gd name="T6" fmla="*/ 81 w 158"/>
                <a:gd name="T7" fmla="*/ 159 h 159"/>
                <a:gd name="T8" fmla="*/ 90 w 158"/>
                <a:gd name="T9" fmla="*/ 146 h 159"/>
                <a:gd name="T10" fmla="*/ 0 w 158"/>
                <a:gd name="T11" fmla="*/ 19 h 159"/>
                <a:gd name="T12" fmla="*/ 0 w 158"/>
                <a:gd name="T13" fmla="*/ 82 h 159"/>
                <a:gd name="T14" fmla="*/ 11 w 158"/>
                <a:gd name="T15" fmla="*/ 98 h 159"/>
                <a:gd name="T16" fmla="*/ 11 w 158"/>
                <a:gd name="T17" fmla="*/ 36 h 159"/>
                <a:gd name="T18" fmla="*/ 0 w 158"/>
                <a:gd name="T19" fmla="*/ 19 h 159"/>
                <a:gd name="T20" fmla="*/ 158 w 158"/>
                <a:gd name="T21" fmla="*/ 0 h 159"/>
                <a:gd name="T22" fmla="*/ 148 w 158"/>
                <a:gd name="T23" fmla="*/ 0 h 159"/>
                <a:gd name="T24" fmla="*/ 138 w 158"/>
                <a:gd name="T25" fmla="*/ 13 h 159"/>
                <a:gd name="T26" fmla="*/ 144 w 158"/>
                <a:gd name="T27" fmla="*/ 13 h 159"/>
                <a:gd name="T28" fmla="*/ 144 w 158"/>
                <a:gd name="T29" fmla="*/ 69 h 159"/>
                <a:gd name="T30" fmla="*/ 158 w 158"/>
                <a:gd name="T31" fmla="*/ 52 h 159"/>
                <a:gd name="T32" fmla="*/ 158 w 158"/>
                <a:gd name="T33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8" h="159">
                  <a:moveTo>
                    <a:pt x="90" y="146"/>
                  </a:moveTo>
                  <a:lnTo>
                    <a:pt x="56" y="146"/>
                  </a:lnTo>
                  <a:lnTo>
                    <a:pt x="67" y="159"/>
                  </a:lnTo>
                  <a:lnTo>
                    <a:pt x="81" y="159"/>
                  </a:lnTo>
                  <a:lnTo>
                    <a:pt x="90" y="146"/>
                  </a:lnTo>
                  <a:close/>
                  <a:moveTo>
                    <a:pt x="0" y="19"/>
                  </a:moveTo>
                  <a:lnTo>
                    <a:pt x="0" y="82"/>
                  </a:lnTo>
                  <a:lnTo>
                    <a:pt x="11" y="98"/>
                  </a:lnTo>
                  <a:lnTo>
                    <a:pt x="11" y="36"/>
                  </a:lnTo>
                  <a:lnTo>
                    <a:pt x="0" y="19"/>
                  </a:lnTo>
                  <a:close/>
                  <a:moveTo>
                    <a:pt x="158" y="0"/>
                  </a:moveTo>
                  <a:lnTo>
                    <a:pt x="148" y="0"/>
                  </a:lnTo>
                  <a:lnTo>
                    <a:pt x="138" y="13"/>
                  </a:lnTo>
                  <a:lnTo>
                    <a:pt x="144" y="13"/>
                  </a:lnTo>
                  <a:lnTo>
                    <a:pt x="144" y="69"/>
                  </a:lnTo>
                  <a:lnTo>
                    <a:pt x="158" y="52"/>
                  </a:lnTo>
                  <a:lnTo>
                    <a:pt x="158" y="0"/>
                  </a:lnTo>
                  <a:close/>
                </a:path>
              </a:pathLst>
            </a:custGeom>
            <a:solidFill>
              <a:srgbClr val="BFC2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5" name="iś1iďè">
              <a:extLst>
                <a:ext uri="{FF2B5EF4-FFF2-40B4-BE49-F238E27FC236}">
                  <a16:creationId xmlns:a16="http://schemas.microsoft.com/office/drawing/2014/main" id="{33AFBD56-CA89-433A-80D3-768E12EB8928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90 w 158"/>
                <a:gd name="T1" fmla="*/ 146 h 159"/>
                <a:gd name="T2" fmla="*/ 56 w 158"/>
                <a:gd name="T3" fmla="*/ 146 h 159"/>
                <a:gd name="T4" fmla="*/ 67 w 158"/>
                <a:gd name="T5" fmla="*/ 159 h 159"/>
                <a:gd name="T6" fmla="*/ 81 w 158"/>
                <a:gd name="T7" fmla="*/ 159 h 159"/>
                <a:gd name="T8" fmla="*/ 90 w 158"/>
                <a:gd name="T9" fmla="*/ 146 h 159"/>
                <a:gd name="T10" fmla="*/ 0 w 158"/>
                <a:gd name="T11" fmla="*/ 19 h 159"/>
                <a:gd name="T12" fmla="*/ 0 w 158"/>
                <a:gd name="T13" fmla="*/ 82 h 159"/>
                <a:gd name="T14" fmla="*/ 11 w 158"/>
                <a:gd name="T15" fmla="*/ 98 h 159"/>
                <a:gd name="T16" fmla="*/ 11 w 158"/>
                <a:gd name="T17" fmla="*/ 36 h 159"/>
                <a:gd name="T18" fmla="*/ 0 w 158"/>
                <a:gd name="T19" fmla="*/ 19 h 159"/>
                <a:gd name="T20" fmla="*/ 158 w 158"/>
                <a:gd name="T21" fmla="*/ 0 h 159"/>
                <a:gd name="T22" fmla="*/ 148 w 158"/>
                <a:gd name="T23" fmla="*/ 0 h 159"/>
                <a:gd name="T24" fmla="*/ 138 w 158"/>
                <a:gd name="T25" fmla="*/ 13 h 159"/>
                <a:gd name="T26" fmla="*/ 144 w 158"/>
                <a:gd name="T27" fmla="*/ 13 h 159"/>
                <a:gd name="T28" fmla="*/ 144 w 158"/>
                <a:gd name="T29" fmla="*/ 69 h 159"/>
                <a:gd name="T30" fmla="*/ 158 w 158"/>
                <a:gd name="T31" fmla="*/ 52 h 159"/>
                <a:gd name="T32" fmla="*/ 158 w 158"/>
                <a:gd name="T33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8" h="159">
                  <a:moveTo>
                    <a:pt x="90" y="146"/>
                  </a:moveTo>
                  <a:lnTo>
                    <a:pt x="56" y="146"/>
                  </a:lnTo>
                  <a:lnTo>
                    <a:pt x="67" y="159"/>
                  </a:lnTo>
                  <a:lnTo>
                    <a:pt x="81" y="159"/>
                  </a:lnTo>
                  <a:lnTo>
                    <a:pt x="90" y="146"/>
                  </a:lnTo>
                  <a:moveTo>
                    <a:pt x="0" y="19"/>
                  </a:moveTo>
                  <a:lnTo>
                    <a:pt x="0" y="82"/>
                  </a:lnTo>
                  <a:lnTo>
                    <a:pt x="11" y="98"/>
                  </a:lnTo>
                  <a:lnTo>
                    <a:pt x="11" y="36"/>
                  </a:lnTo>
                  <a:lnTo>
                    <a:pt x="0" y="19"/>
                  </a:lnTo>
                  <a:moveTo>
                    <a:pt x="158" y="0"/>
                  </a:moveTo>
                  <a:lnTo>
                    <a:pt x="148" y="0"/>
                  </a:lnTo>
                  <a:lnTo>
                    <a:pt x="138" y="13"/>
                  </a:lnTo>
                  <a:lnTo>
                    <a:pt x="144" y="13"/>
                  </a:lnTo>
                  <a:lnTo>
                    <a:pt x="144" y="69"/>
                  </a:lnTo>
                  <a:lnTo>
                    <a:pt x="158" y="52"/>
                  </a:lnTo>
                  <a:lnTo>
                    <a:pt x="15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6" name="íşļíḑê">
              <a:extLst>
                <a:ext uri="{FF2B5EF4-FFF2-40B4-BE49-F238E27FC236}">
                  <a16:creationId xmlns:a16="http://schemas.microsoft.com/office/drawing/2014/main" id="{F715B73E-44DF-4FC8-8CB4-5B201F60FCB3}"/>
                </a:ext>
              </a:extLst>
            </p:cNvPr>
            <p:cNvSpPr/>
            <p:nvPr/>
          </p:nvSpPr>
          <p:spPr bwMode="auto">
            <a:xfrm>
              <a:off x="4476750" y="2538413"/>
              <a:ext cx="428625" cy="374650"/>
            </a:xfrm>
            <a:custGeom>
              <a:gdLst>
                <a:gd name="T0" fmla="*/ 0 w 270"/>
                <a:gd name="T1" fmla="*/ 112 h 236"/>
                <a:gd name="T2" fmla="*/ 116 w 270"/>
                <a:gd name="T3" fmla="*/ 236 h 236"/>
                <a:gd name="T4" fmla="*/ 270 w 270"/>
                <a:gd name="T5" fmla="*/ 25 h 236"/>
                <a:gd name="T6" fmla="*/ 233 w 270"/>
                <a:gd name="T7" fmla="*/ 0 h 236"/>
                <a:gd name="T8" fmla="*/ 114 w 270"/>
                <a:gd name="T9" fmla="*/ 188 h 236"/>
                <a:gd name="T10" fmla="*/ 35 w 270"/>
                <a:gd name="T11" fmla="*/ 83 h 236"/>
                <a:gd name="T12" fmla="*/ 0 w 270"/>
                <a:gd name="T13" fmla="*/ 112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0" h="236">
                  <a:moveTo>
                    <a:pt x="0" y="112"/>
                  </a:moveTo>
                  <a:lnTo>
                    <a:pt x="116" y="236"/>
                  </a:lnTo>
                  <a:lnTo>
                    <a:pt x="270" y="25"/>
                  </a:lnTo>
                  <a:lnTo>
                    <a:pt x="233" y="0"/>
                  </a:lnTo>
                  <a:lnTo>
                    <a:pt x="114" y="188"/>
                  </a:lnTo>
                  <a:lnTo>
                    <a:pt x="35" y="83"/>
                  </a:lnTo>
                  <a:lnTo>
                    <a:pt x="0" y="112"/>
                  </a:lnTo>
                  <a:close/>
                </a:path>
              </a:pathLst>
            </a:custGeom>
            <a:solidFill>
              <a:srgbClr val="FC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7" name="íšľîḓé">
              <a:extLst>
                <a:ext uri="{FF2B5EF4-FFF2-40B4-BE49-F238E27FC236}">
                  <a16:creationId xmlns:a16="http://schemas.microsoft.com/office/drawing/2014/main" id="{D538436B-8EAC-416B-B0B0-847676F6231E}"/>
                </a:ext>
              </a:extLst>
            </p:cNvPr>
            <p:cNvSpPr/>
            <p:nvPr/>
          </p:nvSpPr>
          <p:spPr bwMode="auto">
            <a:xfrm>
              <a:off x="4214813" y="1706563"/>
              <a:ext cx="833437" cy="225425"/>
            </a:xfrm>
            <a:custGeom>
              <a:gdLst>
                <a:gd name="T0" fmla="*/ 273 w 273"/>
                <a:gd name="T1" fmla="*/ 0 h 74"/>
                <a:gd name="T2" fmla="*/ 31 w 273"/>
                <a:gd name="T3" fmla="*/ 0 h 74"/>
                <a:gd name="T4" fmla="*/ 4 w 273"/>
                <a:gd name="T5" fmla="*/ 27 h 74"/>
                <a:gd name="T6" fmla="*/ 0 w 273"/>
                <a:gd name="T7" fmla="*/ 74 h 74"/>
                <a:gd name="T8" fmla="*/ 4 w 273"/>
                <a:gd name="T9" fmla="*/ 74 h 74"/>
                <a:gd name="T10" fmla="*/ 4 w 273"/>
                <a:gd name="T11" fmla="*/ 27 h 74"/>
                <a:gd name="T12" fmla="*/ 31 w 273"/>
                <a:gd name="T13" fmla="*/ 0 h 74"/>
                <a:gd name="T14" fmla="*/ 273 w 273"/>
                <a:gd name="T15" fmla="*/ 0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3" h="74">
                  <a:moveTo>
                    <a:pt x="273" y="0"/>
                  </a:moveTo>
                  <a:cubicBezTo>
                    <a:pt x="31" y="0"/>
                    <a:pt x="31" y="0"/>
                    <a:pt x="31" y="0"/>
                  </a:cubicBezTo>
                  <a:cubicBezTo>
                    <a:pt x="16" y="0"/>
                    <a:pt x="4" y="12"/>
                    <a:pt x="4" y="27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4" y="74"/>
                    <a:pt x="4" y="74"/>
                    <a:pt x="4" y="74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12"/>
                    <a:pt x="16" y="0"/>
                    <a:pt x="31" y="0"/>
                  </a:cubicBezTo>
                  <a:cubicBezTo>
                    <a:pt x="273" y="0"/>
                    <a:pt x="273" y="0"/>
                    <a:pt x="273" y="0"/>
                  </a:cubicBezTo>
                </a:path>
              </a:pathLst>
            </a:cu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8" name="ïṥḻíḍe">
              <a:extLst>
                <a:ext uri="{FF2B5EF4-FFF2-40B4-BE49-F238E27FC236}">
                  <a16:creationId xmlns:a16="http://schemas.microsoft.com/office/drawing/2014/main" id="{3494790D-7639-4E43-B216-03A4C2299756}"/>
                </a:ext>
              </a:extLst>
            </p:cNvPr>
            <p:cNvSpPr/>
            <p:nvPr/>
          </p:nvSpPr>
          <p:spPr bwMode="auto">
            <a:xfrm>
              <a:off x="4227513" y="1706563"/>
              <a:ext cx="820737" cy="365125"/>
            </a:xfrm>
            <a:custGeom>
              <a:gdLst>
                <a:gd name="T0" fmla="*/ 269 w 269"/>
                <a:gd name="T1" fmla="*/ 0 h 120"/>
                <a:gd name="T2" fmla="*/ 27 w 269"/>
                <a:gd name="T3" fmla="*/ 0 h 120"/>
                <a:gd name="T4" fmla="*/ 0 w 269"/>
                <a:gd name="T5" fmla="*/ 27 h 120"/>
                <a:gd name="T6" fmla="*/ 0 w 269"/>
                <a:gd name="T7" fmla="*/ 74 h 120"/>
                <a:gd name="T8" fmla="*/ 213 w 269"/>
                <a:gd name="T9" fmla="*/ 74 h 120"/>
                <a:gd name="T10" fmla="*/ 269 w 269"/>
                <a:gd name="T11" fmla="*/ 120 h 120"/>
                <a:gd name="T12" fmla="*/ 269 w 269"/>
                <a:gd name="T13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9" h="120">
                  <a:moveTo>
                    <a:pt x="269" y="0"/>
                  </a:moveTo>
                  <a:cubicBezTo>
                    <a:pt x="27" y="0"/>
                    <a:pt x="27" y="0"/>
                    <a:pt x="27" y="0"/>
                  </a:cubicBezTo>
                  <a:cubicBezTo>
                    <a:pt x="12" y="0"/>
                    <a:pt x="0" y="12"/>
                    <a:pt x="0" y="27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213" y="74"/>
                    <a:pt x="213" y="74"/>
                    <a:pt x="213" y="74"/>
                  </a:cubicBezTo>
                  <a:cubicBezTo>
                    <a:pt x="269" y="120"/>
                    <a:pt x="269" y="120"/>
                    <a:pt x="269" y="120"/>
                  </a:cubicBezTo>
                  <a:cubicBezTo>
                    <a:pt x="269" y="0"/>
                    <a:pt x="269" y="0"/>
                    <a:pt x="269" y="0"/>
                  </a:cubicBezTo>
                </a:path>
              </a:pathLst>
            </a:cu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9" name="îṣḷiďè">
              <a:extLst>
                <a:ext uri="{FF2B5EF4-FFF2-40B4-BE49-F238E27FC236}">
                  <a16:creationId xmlns:a16="http://schemas.microsoft.com/office/drawing/2014/main" id="{D3745EBB-127A-47E5-AC1F-62466CFB0D6E}"/>
                </a:ext>
              </a:extLst>
            </p:cNvPr>
            <p:cNvSpPr/>
            <p:nvPr/>
          </p:nvSpPr>
          <p:spPr bwMode="auto">
            <a:xfrm>
              <a:off x="6142038" y="1706563"/>
              <a:ext cx="668337" cy="365125"/>
            </a:xfrm>
            <a:custGeom>
              <a:gdLst>
                <a:gd name="T0" fmla="*/ 192 w 219"/>
                <a:gd name="T1" fmla="*/ 0 h 120"/>
                <a:gd name="T2" fmla="*/ 0 w 219"/>
                <a:gd name="T3" fmla="*/ 0 h 120"/>
                <a:gd name="T4" fmla="*/ 0 w 219"/>
                <a:gd name="T5" fmla="*/ 120 h 120"/>
                <a:gd name="T6" fmla="*/ 219 w 219"/>
                <a:gd name="T7" fmla="*/ 120 h 120"/>
                <a:gd name="T8" fmla="*/ 219 w 219"/>
                <a:gd name="T9" fmla="*/ 28 h 120"/>
                <a:gd name="T10" fmla="*/ 192 w 219"/>
                <a:gd name="T11" fmla="*/ 0 h 120"/>
                <a:gd name="T12" fmla="*/ 192 w 219"/>
                <a:gd name="T13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9" h="120">
                  <a:moveTo>
                    <a:pt x="19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219" y="120"/>
                    <a:pt x="219" y="120"/>
                    <a:pt x="219" y="120"/>
                  </a:cubicBezTo>
                  <a:cubicBezTo>
                    <a:pt x="219" y="28"/>
                    <a:pt x="219" y="28"/>
                    <a:pt x="219" y="28"/>
                  </a:cubicBezTo>
                  <a:cubicBezTo>
                    <a:pt x="219" y="12"/>
                    <a:pt x="207" y="0"/>
                    <a:pt x="192" y="0"/>
                  </a:cubicBezTo>
                  <a:cubicBezTo>
                    <a:pt x="192" y="0"/>
                    <a:pt x="192" y="0"/>
                    <a:pt x="192" y="0"/>
                  </a:cubicBezTo>
                </a:path>
              </a:pathLst>
            </a:cu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0" name="íṥḻíḓe">
              <a:extLst>
                <a:ext uri="{FF2B5EF4-FFF2-40B4-BE49-F238E27FC236}">
                  <a16:creationId xmlns:a16="http://schemas.microsoft.com/office/drawing/2014/main" id="{017AF562-0D42-4E8C-9851-932902A45747}"/>
                </a:ext>
              </a:extLst>
            </p:cNvPr>
            <p:cNvSpPr/>
            <p:nvPr/>
          </p:nvSpPr>
          <p:spPr bwMode="auto">
            <a:xfrm>
              <a:off x="3582988" y="1160463"/>
              <a:ext cx="1441450" cy="695325"/>
            </a:xfrm>
            <a:custGeom>
              <a:gdLst>
                <a:gd name="T0" fmla="*/ 908 w 908"/>
                <a:gd name="T1" fmla="*/ 438 h 438"/>
                <a:gd name="T2" fmla="*/ 0 w 908"/>
                <a:gd name="T3" fmla="*/ 438 h 438"/>
                <a:gd name="T4" fmla="*/ 0 w 908"/>
                <a:gd name="T5" fmla="*/ 0 h 438"/>
                <a:gd name="T6" fmla="*/ 908 w 908"/>
                <a:gd name="T7" fmla="*/ 0 h 438"/>
                <a:gd name="T8" fmla="*/ 908 w 908"/>
                <a:gd name="T9" fmla="*/ 382 h 438"/>
                <a:gd name="T10" fmla="*/ 908 w 908"/>
                <a:gd name="T11" fmla="*/ 438 h 4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05" h="438">
                  <a:moveTo>
                    <a:pt x="908" y="438"/>
                  </a:moveTo>
                  <a:lnTo>
                    <a:pt x="0" y="438"/>
                  </a:lnTo>
                  <a:lnTo>
                    <a:pt x="0" y="0"/>
                  </a:lnTo>
                  <a:lnTo>
                    <a:pt x="908" y="0"/>
                  </a:lnTo>
                  <a:lnTo>
                    <a:pt x="908" y="382"/>
                  </a:lnTo>
                  <a:lnTo>
                    <a:pt x="908" y="438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1" name="íŝľiḓê">
              <a:extLst>
                <a:ext uri="{FF2B5EF4-FFF2-40B4-BE49-F238E27FC236}">
                  <a16:creationId xmlns:a16="http://schemas.microsoft.com/office/drawing/2014/main" id="{C6A1B046-51F1-4C42-9C14-C1E4F40DB25F}"/>
                </a:ext>
              </a:extLst>
            </p:cNvPr>
            <p:cNvSpPr/>
            <p:nvPr/>
          </p:nvSpPr>
          <p:spPr bwMode="auto">
            <a:xfrm>
              <a:off x="4899025" y="1855788"/>
              <a:ext cx="125412" cy="152400"/>
            </a:xfrm>
            <a:custGeom>
              <a:gdLst>
                <a:gd name="T0" fmla="*/ 79 w 79"/>
                <a:gd name="T1" fmla="*/ 96 h 96"/>
                <a:gd name="T2" fmla="*/ 0 w 79"/>
                <a:gd name="T3" fmla="*/ 0 h 96"/>
                <a:gd name="T4" fmla="*/ 79 w 79"/>
                <a:gd name="T5" fmla="*/ 0 h 96"/>
                <a:gd name="T6" fmla="*/ 79 w 79"/>
                <a:gd name="T7" fmla="*/ 96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9" h="96">
                  <a:moveTo>
                    <a:pt x="79" y="96"/>
                  </a:moveTo>
                  <a:lnTo>
                    <a:pt x="0" y="0"/>
                  </a:lnTo>
                  <a:lnTo>
                    <a:pt x="79" y="0"/>
                  </a:lnTo>
                  <a:lnTo>
                    <a:pt x="79" y="96"/>
                  </a:lnTo>
                  <a:close/>
                </a:path>
              </a:pathLst>
            </a:custGeom>
            <a:solidFill>
              <a:srgbClr val="FC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2" name="ïṧlïḋe">
              <a:extLst>
                <a:ext uri="{FF2B5EF4-FFF2-40B4-BE49-F238E27FC236}">
                  <a16:creationId xmlns:a16="http://schemas.microsoft.com/office/drawing/2014/main" id="{088DA08E-5297-4E5A-B0EC-1C7EA2CCE7C9}"/>
                </a:ext>
              </a:extLst>
            </p:cNvPr>
            <p:cNvSpPr/>
            <p:nvPr/>
          </p:nvSpPr>
          <p:spPr bwMode="auto">
            <a:xfrm>
              <a:off x="3625850" y="1255713"/>
              <a:ext cx="1254125" cy="56038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3" name="íšļïḍè">
              <a:extLst>
                <a:ext uri="{FF2B5EF4-FFF2-40B4-BE49-F238E27FC236}">
                  <a16:creationId xmlns:a16="http://schemas.microsoft.com/office/drawing/2014/main" id="{48C883DB-AFB2-44C0-9D0E-711C84CF5888}"/>
                </a:ext>
              </a:extLst>
            </p:cNvPr>
            <p:cNvSpPr/>
            <p:nvPr/>
          </p:nvSpPr>
          <p:spPr bwMode="auto">
            <a:xfrm>
              <a:off x="3665538" y="1219201"/>
              <a:ext cx="1254125" cy="5603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4" name="íṧḻïḍè">
              <a:extLst>
                <a:ext uri="{FF2B5EF4-FFF2-40B4-BE49-F238E27FC236}">
                  <a16:creationId xmlns:a16="http://schemas.microsoft.com/office/drawing/2014/main" id="{BE807592-0A6E-4EA7-8621-494E254D7F36}"/>
                </a:ext>
              </a:extLst>
            </p:cNvPr>
            <p:cNvSpPr/>
            <p:nvPr/>
          </p:nvSpPr>
          <p:spPr bwMode="auto">
            <a:xfrm>
              <a:off x="6183313" y="1450976"/>
              <a:ext cx="1193800" cy="576263"/>
            </a:xfrm>
            <a:custGeom>
              <a:gdLst>
                <a:gd name="T0" fmla="*/ 752 w 752"/>
                <a:gd name="T1" fmla="*/ 363 h 363"/>
                <a:gd name="T2" fmla="*/ 0 w 752"/>
                <a:gd name="T3" fmla="*/ 363 h 363"/>
                <a:gd name="T4" fmla="*/ 0 w 752"/>
                <a:gd name="T5" fmla="*/ 0 h 363"/>
                <a:gd name="T6" fmla="*/ 752 w 752"/>
                <a:gd name="T7" fmla="*/ 0 h 363"/>
                <a:gd name="T8" fmla="*/ 752 w 752"/>
                <a:gd name="T9" fmla="*/ 316 h 363"/>
                <a:gd name="T10" fmla="*/ 752 w 752"/>
                <a:gd name="T11" fmla="*/ 363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2" h="363">
                  <a:moveTo>
                    <a:pt x="752" y="363"/>
                  </a:moveTo>
                  <a:lnTo>
                    <a:pt x="0" y="363"/>
                  </a:lnTo>
                  <a:lnTo>
                    <a:pt x="0" y="0"/>
                  </a:lnTo>
                  <a:lnTo>
                    <a:pt x="752" y="0"/>
                  </a:lnTo>
                  <a:lnTo>
                    <a:pt x="752" y="316"/>
                  </a:lnTo>
                  <a:lnTo>
                    <a:pt x="752" y="363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5" name="î$1ide">
              <a:extLst>
                <a:ext uri="{FF2B5EF4-FFF2-40B4-BE49-F238E27FC236}">
                  <a16:creationId xmlns:a16="http://schemas.microsoft.com/office/drawing/2014/main" id="{CE5B62B1-C5E1-4321-A58D-F9CB15E1CA22}"/>
                </a:ext>
              </a:extLst>
            </p:cNvPr>
            <p:cNvSpPr/>
            <p:nvPr/>
          </p:nvSpPr>
          <p:spPr bwMode="auto">
            <a:xfrm>
              <a:off x="6221413" y="1528763"/>
              <a:ext cx="1036637" cy="46355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6" name="ïS1íḍe">
              <a:extLst>
                <a:ext uri="{FF2B5EF4-FFF2-40B4-BE49-F238E27FC236}">
                  <a16:creationId xmlns:a16="http://schemas.microsoft.com/office/drawing/2014/main" id="{D1E6893F-FD3D-4BBA-AC48-A7EA502F9986}"/>
                </a:ext>
              </a:extLst>
            </p:cNvPr>
            <p:cNvSpPr/>
            <p:nvPr/>
          </p:nvSpPr>
          <p:spPr bwMode="auto">
            <a:xfrm>
              <a:off x="6251575" y="1498601"/>
              <a:ext cx="1041400" cy="463550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7" name="išḷiḑé">
              <a:extLst>
                <a:ext uri="{FF2B5EF4-FFF2-40B4-BE49-F238E27FC236}">
                  <a16:creationId xmlns:a16="http://schemas.microsoft.com/office/drawing/2014/main" id="{C9CD8794-BC06-41E0-83F4-B53B432774DC}"/>
                </a:ext>
              </a:extLst>
            </p:cNvPr>
            <p:cNvSpPr/>
            <p:nvPr/>
          </p:nvSpPr>
          <p:spPr bwMode="auto">
            <a:xfrm>
              <a:off x="4227513" y="4257676"/>
              <a:ext cx="158750" cy="141288"/>
            </a:xfrm>
            <a:prstGeom prst="rect">
              <a:avLst/>
            </a:pr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8" name="iṧlíďê">
              <a:extLst>
                <a:ext uri="{FF2B5EF4-FFF2-40B4-BE49-F238E27FC236}">
                  <a16:creationId xmlns:a16="http://schemas.microsoft.com/office/drawing/2014/main" id="{BC2B03EA-F8F6-46A4-BAB5-981485D92557}"/>
                </a:ext>
              </a:extLst>
            </p:cNvPr>
            <p:cNvSpPr/>
            <p:nvPr/>
          </p:nvSpPr>
          <p:spPr bwMode="auto">
            <a:xfrm>
              <a:off x="4227513" y="4257676"/>
              <a:ext cx="158750" cy="141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9" name="îṥ1îďê">
              <a:extLst>
                <a:ext uri="{FF2B5EF4-FFF2-40B4-BE49-F238E27FC236}">
                  <a16:creationId xmlns:a16="http://schemas.microsoft.com/office/drawing/2014/main" id="{E2A36C3E-B7D2-49C6-A3C5-9863E1DD4EB0}"/>
                </a:ext>
              </a:extLst>
            </p:cNvPr>
            <p:cNvSpPr/>
            <p:nvPr/>
          </p:nvSpPr>
          <p:spPr bwMode="auto">
            <a:xfrm>
              <a:off x="4386263" y="4257676"/>
              <a:ext cx="252412" cy="141288"/>
            </a:xfrm>
            <a:custGeom>
              <a:gdLst>
                <a:gd name="T0" fmla="*/ 98 w 159"/>
                <a:gd name="T1" fmla="*/ 0 h 89"/>
                <a:gd name="T2" fmla="*/ 0 w 159"/>
                <a:gd name="T3" fmla="*/ 0 h 89"/>
                <a:gd name="T4" fmla="*/ 0 w 159"/>
                <a:gd name="T5" fmla="*/ 89 h 89"/>
                <a:gd name="T6" fmla="*/ 159 w 159"/>
                <a:gd name="T7" fmla="*/ 89 h 89"/>
                <a:gd name="T8" fmla="*/ 159 w 159"/>
                <a:gd name="T9" fmla="*/ 60 h 89"/>
                <a:gd name="T10" fmla="*/ 98 w 159"/>
                <a:gd name="T11" fmla="*/ 60 h 89"/>
                <a:gd name="T12" fmla="*/ 98 w 159"/>
                <a:gd name="T13" fmla="*/ 0 h 89"/>
                <a:gd name="T14" fmla="*/ 159 w 159"/>
                <a:gd name="T15" fmla="*/ 0 h 89"/>
                <a:gd name="T16" fmla="*/ 109 w 159"/>
                <a:gd name="T17" fmla="*/ 0 h 89"/>
                <a:gd name="T18" fmla="*/ 109 w 159"/>
                <a:gd name="T19" fmla="*/ 47 h 89"/>
                <a:gd name="T20" fmla="*/ 159 w 159"/>
                <a:gd name="T21" fmla="*/ 47 h 89"/>
                <a:gd name="T22" fmla="*/ 159 w 159"/>
                <a:gd name="T23" fmla="*/ 0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9" h="89">
                  <a:moveTo>
                    <a:pt x="98" y="0"/>
                  </a:moveTo>
                  <a:lnTo>
                    <a:pt x="0" y="0"/>
                  </a:lnTo>
                  <a:lnTo>
                    <a:pt x="0" y="89"/>
                  </a:lnTo>
                  <a:lnTo>
                    <a:pt x="159" y="89"/>
                  </a:lnTo>
                  <a:lnTo>
                    <a:pt x="159" y="60"/>
                  </a:lnTo>
                  <a:lnTo>
                    <a:pt x="98" y="60"/>
                  </a:lnTo>
                  <a:lnTo>
                    <a:pt x="98" y="0"/>
                  </a:lnTo>
                  <a:close/>
                  <a:moveTo>
                    <a:pt x="159" y="0"/>
                  </a:moveTo>
                  <a:lnTo>
                    <a:pt x="109" y="0"/>
                  </a:lnTo>
                  <a:lnTo>
                    <a:pt x="109" y="47"/>
                  </a:lnTo>
                  <a:lnTo>
                    <a:pt x="159" y="47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D9D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0" name="iṩľiḋé">
              <a:extLst>
                <a:ext uri="{FF2B5EF4-FFF2-40B4-BE49-F238E27FC236}">
                  <a16:creationId xmlns:a16="http://schemas.microsoft.com/office/drawing/2014/main" id="{854D5A16-A90C-4C42-BD9C-FEF625B426AE}"/>
                </a:ext>
              </a:extLst>
            </p:cNvPr>
            <p:cNvSpPr/>
            <p:nvPr/>
          </p:nvSpPr>
          <p:spPr bwMode="auto">
            <a:xfrm>
              <a:off x="4386263" y="4257676"/>
              <a:ext cx="252412" cy="141288"/>
            </a:xfrm>
            <a:custGeom>
              <a:gdLst>
                <a:gd name="T0" fmla="*/ 98 w 159"/>
                <a:gd name="T1" fmla="*/ 0 h 89"/>
                <a:gd name="T2" fmla="*/ 0 w 159"/>
                <a:gd name="T3" fmla="*/ 0 h 89"/>
                <a:gd name="T4" fmla="*/ 0 w 159"/>
                <a:gd name="T5" fmla="*/ 89 h 89"/>
                <a:gd name="T6" fmla="*/ 159 w 159"/>
                <a:gd name="T7" fmla="*/ 89 h 89"/>
                <a:gd name="T8" fmla="*/ 159 w 159"/>
                <a:gd name="T9" fmla="*/ 60 h 89"/>
                <a:gd name="T10" fmla="*/ 98 w 159"/>
                <a:gd name="T11" fmla="*/ 60 h 89"/>
                <a:gd name="T12" fmla="*/ 98 w 159"/>
                <a:gd name="T13" fmla="*/ 0 h 89"/>
                <a:gd name="T14" fmla="*/ 159 w 159"/>
                <a:gd name="T15" fmla="*/ 0 h 89"/>
                <a:gd name="T16" fmla="*/ 109 w 159"/>
                <a:gd name="T17" fmla="*/ 0 h 89"/>
                <a:gd name="T18" fmla="*/ 109 w 159"/>
                <a:gd name="T19" fmla="*/ 47 h 89"/>
                <a:gd name="T20" fmla="*/ 159 w 159"/>
                <a:gd name="T21" fmla="*/ 47 h 89"/>
                <a:gd name="T22" fmla="*/ 159 w 159"/>
                <a:gd name="T23" fmla="*/ 0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9" h="89">
                  <a:moveTo>
                    <a:pt x="98" y="0"/>
                  </a:moveTo>
                  <a:lnTo>
                    <a:pt x="0" y="0"/>
                  </a:lnTo>
                  <a:lnTo>
                    <a:pt x="0" y="89"/>
                  </a:lnTo>
                  <a:lnTo>
                    <a:pt x="159" y="89"/>
                  </a:lnTo>
                  <a:lnTo>
                    <a:pt x="159" y="60"/>
                  </a:lnTo>
                  <a:lnTo>
                    <a:pt x="98" y="60"/>
                  </a:lnTo>
                  <a:lnTo>
                    <a:pt x="98" y="0"/>
                  </a:lnTo>
                  <a:moveTo>
                    <a:pt x="159" y="0"/>
                  </a:moveTo>
                  <a:lnTo>
                    <a:pt x="109" y="0"/>
                  </a:lnTo>
                  <a:lnTo>
                    <a:pt x="109" y="47"/>
                  </a:lnTo>
                  <a:lnTo>
                    <a:pt x="159" y="47"/>
                  </a:lnTo>
                  <a:lnTo>
                    <a:pt x="15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1" name="ïṥḷiďè">
              <a:extLst>
                <a:ext uri="{FF2B5EF4-FFF2-40B4-BE49-F238E27FC236}">
                  <a16:creationId xmlns:a16="http://schemas.microsoft.com/office/drawing/2014/main" id="{21AC56EE-41BE-4326-9BCA-F16097BFEEF3}"/>
                </a:ext>
              </a:extLst>
            </p:cNvPr>
            <p:cNvSpPr/>
            <p:nvPr/>
          </p:nvSpPr>
          <p:spPr bwMode="auto">
            <a:xfrm>
              <a:off x="4541838" y="4257676"/>
              <a:ext cx="96837" cy="95250"/>
            </a:xfrm>
            <a:custGeom>
              <a:gdLst>
                <a:gd name="T0" fmla="*/ 11 w 61"/>
                <a:gd name="T1" fmla="*/ 0 h 60"/>
                <a:gd name="T2" fmla="*/ 0 w 61"/>
                <a:gd name="T3" fmla="*/ 0 h 60"/>
                <a:gd name="T4" fmla="*/ 0 w 61"/>
                <a:gd name="T5" fmla="*/ 60 h 60"/>
                <a:gd name="T6" fmla="*/ 61 w 61"/>
                <a:gd name="T7" fmla="*/ 60 h 60"/>
                <a:gd name="T8" fmla="*/ 61 w 61"/>
                <a:gd name="T9" fmla="*/ 47 h 60"/>
                <a:gd name="T10" fmla="*/ 11 w 61"/>
                <a:gd name="T11" fmla="*/ 47 h 60"/>
                <a:gd name="T12" fmla="*/ 11 w 61"/>
                <a:gd name="T13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0">
                  <a:moveTo>
                    <a:pt x="11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61" y="60"/>
                  </a:lnTo>
                  <a:lnTo>
                    <a:pt x="61" y="47"/>
                  </a:lnTo>
                  <a:lnTo>
                    <a:pt x="11" y="47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BCBEB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2" name="išļîḑé">
              <a:extLst>
                <a:ext uri="{FF2B5EF4-FFF2-40B4-BE49-F238E27FC236}">
                  <a16:creationId xmlns:a16="http://schemas.microsoft.com/office/drawing/2014/main" id="{59B22FE9-0256-49BF-BFE5-4D9A0A019861}"/>
                </a:ext>
              </a:extLst>
            </p:cNvPr>
            <p:cNvSpPr/>
            <p:nvPr/>
          </p:nvSpPr>
          <p:spPr bwMode="auto">
            <a:xfrm>
              <a:off x="4541838" y="4257676"/>
              <a:ext cx="96837" cy="95250"/>
            </a:xfrm>
            <a:custGeom>
              <a:gdLst>
                <a:gd name="T0" fmla="*/ 11 w 61"/>
                <a:gd name="T1" fmla="*/ 0 h 60"/>
                <a:gd name="T2" fmla="*/ 0 w 61"/>
                <a:gd name="T3" fmla="*/ 0 h 60"/>
                <a:gd name="T4" fmla="*/ 0 w 61"/>
                <a:gd name="T5" fmla="*/ 60 h 60"/>
                <a:gd name="T6" fmla="*/ 61 w 61"/>
                <a:gd name="T7" fmla="*/ 60 h 60"/>
                <a:gd name="T8" fmla="*/ 61 w 61"/>
                <a:gd name="T9" fmla="*/ 47 h 60"/>
                <a:gd name="T10" fmla="*/ 11 w 61"/>
                <a:gd name="T11" fmla="*/ 47 h 60"/>
                <a:gd name="T12" fmla="*/ 11 w 61"/>
                <a:gd name="T13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0">
                  <a:moveTo>
                    <a:pt x="11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61" y="60"/>
                  </a:lnTo>
                  <a:lnTo>
                    <a:pt x="61" y="47"/>
                  </a:lnTo>
                  <a:lnTo>
                    <a:pt x="11" y="47"/>
                  </a:lnTo>
                  <a:lnTo>
                    <a:pt x="11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3" name="îśliḓé">
              <a:extLst>
                <a:ext uri="{FF2B5EF4-FFF2-40B4-BE49-F238E27FC236}">
                  <a16:creationId xmlns:a16="http://schemas.microsoft.com/office/drawing/2014/main" id="{A25410C5-136A-48A2-AC19-9CBC6376556A}"/>
                </a:ext>
              </a:extLst>
            </p:cNvPr>
            <p:cNvSpPr/>
            <p:nvPr/>
          </p:nvSpPr>
          <p:spPr bwMode="auto">
            <a:xfrm>
              <a:off x="3714750" y="3836988"/>
              <a:ext cx="952500" cy="460375"/>
            </a:xfrm>
            <a:custGeom>
              <a:gdLst>
                <a:gd name="T0" fmla="*/ 600 w 600"/>
                <a:gd name="T1" fmla="*/ 290 h 290"/>
                <a:gd name="T2" fmla="*/ 0 w 600"/>
                <a:gd name="T3" fmla="*/ 290 h 290"/>
                <a:gd name="T4" fmla="*/ 0 w 600"/>
                <a:gd name="T5" fmla="*/ 0 h 290"/>
                <a:gd name="T6" fmla="*/ 600 w 600"/>
                <a:gd name="T7" fmla="*/ 0 h 290"/>
                <a:gd name="T8" fmla="*/ 600 w 600"/>
                <a:gd name="T9" fmla="*/ 254 h 290"/>
                <a:gd name="T10" fmla="*/ 600 w 600"/>
                <a:gd name="T11" fmla="*/ 290 h 2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0" h="290">
                  <a:moveTo>
                    <a:pt x="600" y="290"/>
                  </a:moveTo>
                  <a:lnTo>
                    <a:pt x="0" y="290"/>
                  </a:lnTo>
                  <a:lnTo>
                    <a:pt x="0" y="0"/>
                  </a:lnTo>
                  <a:lnTo>
                    <a:pt x="600" y="0"/>
                  </a:lnTo>
                  <a:lnTo>
                    <a:pt x="600" y="254"/>
                  </a:lnTo>
                  <a:lnTo>
                    <a:pt x="600" y="29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4" name="ï$liḑè">
              <a:extLst>
                <a:ext uri="{FF2B5EF4-FFF2-40B4-BE49-F238E27FC236}">
                  <a16:creationId xmlns:a16="http://schemas.microsoft.com/office/drawing/2014/main" id="{027FCB8E-6B40-4A80-A977-F1C68DA931FF}"/>
                </a:ext>
              </a:extLst>
            </p:cNvPr>
            <p:cNvSpPr/>
            <p:nvPr/>
          </p:nvSpPr>
          <p:spPr bwMode="auto">
            <a:xfrm>
              <a:off x="3741738" y="3902076"/>
              <a:ext cx="830262" cy="3683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5" name="ïṩ1iḋê">
              <a:extLst>
                <a:ext uri="{FF2B5EF4-FFF2-40B4-BE49-F238E27FC236}">
                  <a16:creationId xmlns:a16="http://schemas.microsoft.com/office/drawing/2014/main" id="{D3EFB811-9B8E-479A-95F1-C8BC8292FE65}"/>
                </a:ext>
              </a:extLst>
            </p:cNvPr>
            <p:cNvSpPr/>
            <p:nvPr/>
          </p:nvSpPr>
          <p:spPr bwMode="auto">
            <a:xfrm>
              <a:off x="3765550" y="3876676"/>
              <a:ext cx="830262" cy="3730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6" name="îSļiḋe">
              <a:extLst>
                <a:ext uri="{FF2B5EF4-FFF2-40B4-BE49-F238E27FC236}">
                  <a16:creationId xmlns:a16="http://schemas.microsoft.com/office/drawing/2014/main" id="{0DE10864-F035-4955-A941-9090C8BDEF33}"/>
                </a:ext>
              </a:extLst>
            </p:cNvPr>
            <p:cNvSpPr/>
            <p:nvPr/>
          </p:nvSpPr>
          <p:spPr bwMode="auto">
            <a:xfrm>
              <a:off x="6265863" y="5405438"/>
              <a:ext cx="1536700" cy="295275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7" name="ïşḻiḍe">
              <a:extLst>
                <a:ext uri="{FF2B5EF4-FFF2-40B4-BE49-F238E27FC236}">
                  <a16:creationId xmlns:a16="http://schemas.microsoft.com/office/drawing/2014/main" id="{EDBCFC6A-05B6-48F9-8FF2-B758BEC6074C}"/>
                </a:ext>
              </a:extLst>
            </p:cNvPr>
            <p:cNvSpPr/>
            <p:nvPr/>
          </p:nvSpPr>
          <p:spPr bwMode="auto">
            <a:xfrm>
              <a:off x="7008813" y="2840038"/>
              <a:ext cx="149225" cy="187325"/>
            </a:xfrm>
            <a:custGeom>
              <a:gdLst>
                <a:gd name="T0" fmla="*/ 94 w 94"/>
                <a:gd name="T1" fmla="*/ 114 h 118"/>
                <a:gd name="T2" fmla="*/ 90 w 94"/>
                <a:gd name="T3" fmla="*/ 0 h 118"/>
                <a:gd name="T4" fmla="*/ 0 w 94"/>
                <a:gd name="T5" fmla="*/ 4 h 118"/>
                <a:gd name="T6" fmla="*/ 4 w 94"/>
                <a:gd name="T7" fmla="*/ 118 h 118"/>
                <a:gd name="T8" fmla="*/ 94 w 94"/>
                <a:gd name="T9" fmla="*/ 11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18">
                  <a:moveTo>
                    <a:pt x="94" y="114"/>
                  </a:moveTo>
                  <a:lnTo>
                    <a:pt x="90" y="0"/>
                  </a:lnTo>
                  <a:lnTo>
                    <a:pt x="0" y="4"/>
                  </a:lnTo>
                  <a:lnTo>
                    <a:pt x="4" y="118"/>
                  </a:lnTo>
                  <a:lnTo>
                    <a:pt x="94" y="114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8" name="íSḻîḓé">
              <a:extLst>
                <a:ext uri="{FF2B5EF4-FFF2-40B4-BE49-F238E27FC236}">
                  <a16:creationId xmlns:a16="http://schemas.microsoft.com/office/drawing/2014/main" id="{E2FB1DD8-D19F-4410-B0C0-F1D266206C7F}"/>
                </a:ext>
              </a:extLst>
            </p:cNvPr>
            <p:cNvSpPr/>
            <p:nvPr/>
          </p:nvSpPr>
          <p:spPr bwMode="auto">
            <a:xfrm>
              <a:off x="7008813" y="2840038"/>
              <a:ext cx="149225" cy="187325"/>
            </a:xfrm>
            <a:custGeom>
              <a:gdLst>
                <a:gd name="T0" fmla="*/ 94 w 94"/>
                <a:gd name="T1" fmla="*/ 114 h 118"/>
                <a:gd name="T2" fmla="*/ 90 w 94"/>
                <a:gd name="T3" fmla="*/ 0 h 118"/>
                <a:gd name="T4" fmla="*/ 0 w 94"/>
                <a:gd name="T5" fmla="*/ 4 h 118"/>
                <a:gd name="T6" fmla="*/ 4 w 94"/>
                <a:gd name="T7" fmla="*/ 118 h 118"/>
                <a:gd name="T8" fmla="*/ 94 w 94"/>
                <a:gd name="T9" fmla="*/ 11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18">
                  <a:moveTo>
                    <a:pt x="94" y="114"/>
                  </a:moveTo>
                  <a:lnTo>
                    <a:pt x="90" y="0"/>
                  </a:lnTo>
                  <a:lnTo>
                    <a:pt x="0" y="4"/>
                  </a:lnTo>
                  <a:lnTo>
                    <a:pt x="4" y="118"/>
                  </a:lnTo>
                  <a:lnTo>
                    <a:pt x="94" y="11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9" name="ïşḷïḋe">
              <a:extLst>
                <a:ext uri="{FF2B5EF4-FFF2-40B4-BE49-F238E27FC236}">
                  <a16:creationId xmlns:a16="http://schemas.microsoft.com/office/drawing/2014/main" id="{A7D512E1-CFE0-4D43-8A9F-1605728D42A6}"/>
                </a:ext>
              </a:extLst>
            </p:cNvPr>
            <p:cNvSpPr/>
            <p:nvPr/>
          </p:nvSpPr>
          <p:spPr bwMode="auto">
            <a:xfrm flipH="1">
              <a:off x="7154863" y="2865438"/>
              <a:ext cx="0" cy="66675"/>
            </a:xfrm>
            <a:custGeom>
              <a:gdLst>
                <a:gd name="T0" fmla="*/ 0 h 22"/>
                <a:gd name="T1" fmla="*/ 22 h 22"/>
                <a:gd name="T2" fmla="*/ 22 h 22"/>
                <a:gd name="T3" fmla="*/ 0 h 22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22">
                  <a:moveTo>
                    <a:pt x="0" y="0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5D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0" name="íṧ1idè">
              <a:extLst>
                <a:ext uri="{FF2B5EF4-FFF2-40B4-BE49-F238E27FC236}">
                  <a16:creationId xmlns:a16="http://schemas.microsoft.com/office/drawing/2014/main" id="{B4EF1B4C-8B79-4DC1-9D1A-FEDE36D71D32}"/>
                </a:ext>
              </a:extLst>
            </p:cNvPr>
            <p:cNvSpPr/>
            <p:nvPr/>
          </p:nvSpPr>
          <p:spPr bwMode="auto">
            <a:xfrm>
              <a:off x="7008813" y="2852738"/>
              <a:ext cx="146050" cy="82550"/>
            </a:xfrm>
            <a:custGeom>
              <a:gdLst>
                <a:gd name="T0" fmla="*/ 0 w 48"/>
                <a:gd name="T1" fmla="*/ 0 h 27"/>
                <a:gd name="T2" fmla="*/ 1 w 48"/>
                <a:gd name="T3" fmla="*/ 23 h 27"/>
                <a:gd name="T4" fmla="*/ 27 w 48"/>
                <a:gd name="T5" fmla="*/ 27 h 27"/>
                <a:gd name="T6" fmla="*/ 48 w 48"/>
                <a:gd name="T7" fmla="*/ 26 h 27"/>
                <a:gd name="T8" fmla="*/ 48 w 48"/>
                <a:gd name="T9" fmla="*/ 4 h 27"/>
                <a:gd name="T10" fmla="*/ 0 w 48"/>
                <a:gd name="T11" fmla="*/ 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" h="27">
                  <a:moveTo>
                    <a:pt x="0" y="0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3" y="26"/>
                    <a:pt x="16" y="27"/>
                    <a:pt x="27" y="27"/>
                  </a:cubicBezTo>
                  <a:cubicBezTo>
                    <a:pt x="38" y="27"/>
                    <a:pt x="48" y="26"/>
                    <a:pt x="48" y="26"/>
                  </a:cubicBezTo>
                  <a:cubicBezTo>
                    <a:pt x="48" y="4"/>
                    <a:pt x="48" y="4"/>
                    <a:pt x="48" y="4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59D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1" name="işļîďé">
              <a:extLst>
                <a:ext uri="{FF2B5EF4-FFF2-40B4-BE49-F238E27FC236}">
                  <a16:creationId xmlns:a16="http://schemas.microsoft.com/office/drawing/2014/main" id="{A2482468-74E2-4722-B752-4E441090C284}"/>
                </a:ext>
              </a:extLst>
            </p:cNvPr>
            <p:cNvSpPr/>
            <p:nvPr/>
          </p:nvSpPr>
          <p:spPr bwMode="auto">
            <a:xfrm>
              <a:off x="6889750" y="2452688"/>
              <a:ext cx="406400" cy="390525"/>
            </a:xfrm>
            <a:custGeom>
              <a:gdLst>
                <a:gd name="T0" fmla="*/ 126 w 133"/>
                <a:gd name="T1" fmla="*/ 79 h 128"/>
                <a:gd name="T2" fmla="*/ 122 w 133"/>
                <a:gd name="T3" fmla="*/ 96 h 128"/>
                <a:gd name="T4" fmla="*/ 111 w 133"/>
                <a:gd name="T5" fmla="*/ 115 h 128"/>
                <a:gd name="T6" fmla="*/ 106 w 133"/>
                <a:gd name="T7" fmla="*/ 122 h 128"/>
                <a:gd name="T8" fmla="*/ 96 w 133"/>
                <a:gd name="T9" fmla="*/ 125 h 128"/>
                <a:gd name="T10" fmla="*/ 53 w 133"/>
                <a:gd name="T11" fmla="*/ 127 h 128"/>
                <a:gd name="T12" fmla="*/ 37 w 133"/>
                <a:gd name="T13" fmla="*/ 124 h 128"/>
                <a:gd name="T14" fmla="*/ 20 w 133"/>
                <a:gd name="T15" fmla="*/ 115 h 128"/>
                <a:gd name="T16" fmla="*/ 11 w 133"/>
                <a:gd name="T17" fmla="*/ 108 h 128"/>
                <a:gd name="T18" fmla="*/ 2 w 133"/>
                <a:gd name="T19" fmla="*/ 91 h 128"/>
                <a:gd name="T20" fmla="*/ 0 w 133"/>
                <a:gd name="T21" fmla="*/ 70 h 128"/>
                <a:gd name="T22" fmla="*/ 1 w 133"/>
                <a:gd name="T23" fmla="*/ 47 h 128"/>
                <a:gd name="T24" fmla="*/ 13 w 133"/>
                <a:gd name="T25" fmla="*/ 17 h 128"/>
                <a:gd name="T26" fmla="*/ 34 w 133"/>
                <a:gd name="T27" fmla="*/ 3 h 128"/>
                <a:gd name="T28" fmla="*/ 49 w 133"/>
                <a:gd name="T29" fmla="*/ 1 h 128"/>
                <a:gd name="T30" fmla="*/ 68 w 133"/>
                <a:gd name="T31" fmla="*/ 0 h 128"/>
                <a:gd name="T32" fmla="*/ 87 w 133"/>
                <a:gd name="T33" fmla="*/ 5 h 128"/>
                <a:gd name="T34" fmla="*/ 114 w 133"/>
                <a:gd name="T35" fmla="*/ 17 h 128"/>
                <a:gd name="T36" fmla="*/ 133 w 133"/>
                <a:gd name="T37" fmla="*/ 40 h 128"/>
                <a:gd name="T38" fmla="*/ 130 w 133"/>
                <a:gd name="T39" fmla="*/ 59 h 128"/>
                <a:gd name="T40" fmla="*/ 126 w 133"/>
                <a:gd name="T41" fmla="*/ 79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3" h="128">
                  <a:moveTo>
                    <a:pt x="126" y="79"/>
                  </a:moveTo>
                  <a:cubicBezTo>
                    <a:pt x="125" y="85"/>
                    <a:pt x="124" y="91"/>
                    <a:pt x="122" y="96"/>
                  </a:cubicBezTo>
                  <a:cubicBezTo>
                    <a:pt x="120" y="103"/>
                    <a:pt x="116" y="109"/>
                    <a:pt x="111" y="115"/>
                  </a:cubicBezTo>
                  <a:cubicBezTo>
                    <a:pt x="110" y="118"/>
                    <a:pt x="108" y="120"/>
                    <a:pt x="106" y="122"/>
                  </a:cubicBezTo>
                  <a:cubicBezTo>
                    <a:pt x="103" y="124"/>
                    <a:pt x="100" y="124"/>
                    <a:pt x="96" y="125"/>
                  </a:cubicBezTo>
                  <a:cubicBezTo>
                    <a:pt x="82" y="128"/>
                    <a:pt x="67" y="128"/>
                    <a:pt x="53" y="127"/>
                  </a:cubicBezTo>
                  <a:cubicBezTo>
                    <a:pt x="47" y="127"/>
                    <a:pt x="42" y="126"/>
                    <a:pt x="37" y="124"/>
                  </a:cubicBezTo>
                  <a:cubicBezTo>
                    <a:pt x="31" y="122"/>
                    <a:pt x="25" y="119"/>
                    <a:pt x="20" y="115"/>
                  </a:cubicBezTo>
                  <a:cubicBezTo>
                    <a:pt x="17" y="113"/>
                    <a:pt x="13" y="111"/>
                    <a:pt x="11" y="108"/>
                  </a:cubicBezTo>
                  <a:cubicBezTo>
                    <a:pt x="6" y="104"/>
                    <a:pt x="3" y="97"/>
                    <a:pt x="2" y="91"/>
                  </a:cubicBezTo>
                  <a:cubicBezTo>
                    <a:pt x="1" y="84"/>
                    <a:pt x="1" y="77"/>
                    <a:pt x="0" y="70"/>
                  </a:cubicBezTo>
                  <a:cubicBezTo>
                    <a:pt x="0" y="63"/>
                    <a:pt x="0" y="55"/>
                    <a:pt x="1" y="47"/>
                  </a:cubicBezTo>
                  <a:cubicBezTo>
                    <a:pt x="2" y="36"/>
                    <a:pt x="6" y="26"/>
                    <a:pt x="13" y="17"/>
                  </a:cubicBezTo>
                  <a:cubicBezTo>
                    <a:pt x="19" y="11"/>
                    <a:pt x="26" y="5"/>
                    <a:pt x="34" y="3"/>
                  </a:cubicBezTo>
                  <a:cubicBezTo>
                    <a:pt x="39" y="1"/>
                    <a:pt x="44" y="1"/>
                    <a:pt x="49" y="1"/>
                  </a:cubicBezTo>
                  <a:cubicBezTo>
                    <a:pt x="55" y="0"/>
                    <a:pt x="61" y="0"/>
                    <a:pt x="68" y="0"/>
                  </a:cubicBezTo>
                  <a:cubicBezTo>
                    <a:pt x="74" y="1"/>
                    <a:pt x="81" y="3"/>
                    <a:pt x="87" y="5"/>
                  </a:cubicBezTo>
                  <a:cubicBezTo>
                    <a:pt x="96" y="8"/>
                    <a:pt x="106" y="11"/>
                    <a:pt x="114" y="17"/>
                  </a:cubicBezTo>
                  <a:cubicBezTo>
                    <a:pt x="121" y="21"/>
                    <a:pt x="132" y="31"/>
                    <a:pt x="133" y="40"/>
                  </a:cubicBezTo>
                  <a:cubicBezTo>
                    <a:pt x="133" y="46"/>
                    <a:pt x="131" y="53"/>
                    <a:pt x="130" y="59"/>
                  </a:cubicBezTo>
                  <a:cubicBezTo>
                    <a:pt x="128" y="66"/>
                    <a:pt x="127" y="72"/>
                    <a:pt x="126" y="7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2" name="iṣ1iḋê">
              <a:extLst>
                <a:ext uri="{FF2B5EF4-FFF2-40B4-BE49-F238E27FC236}">
                  <a16:creationId xmlns:a16="http://schemas.microsoft.com/office/drawing/2014/main" id="{77E88EAC-B933-4500-9DFC-24CF407CEAA6}"/>
                </a:ext>
              </a:extLst>
            </p:cNvPr>
            <p:cNvSpPr/>
            <p:nvPr/>
          </p:nvSpPr>
          <p:spPr bwMode="auto">
            <a:xfrm>
              <a:off x="7059613" y="2376488"/>
              <a:ext cx="277812" cy="277813"/>
            </a:xfrm>
            <a:custGeom>
              <a:gdLst>
                <a:gd name="T0" fmla="*/ 1 w 91"/>
                <a:gd name="T1" fmla="*/ 45 h 91"/>
                <a:gd name="T2" fmla="*/ 44 w 91"/>
                <a:gd name="T3" fmla="*/ 91 h 91"/>
                <a:gd name="T4" fmla="*/ 90 w 91"/>
                <a:gd name="T5" fmla="*/ 47 h 91"/>
                <a:gd name="T6" fmla="*/ 47 w 91"/>
                <a:gd name="T7" fmla="*/ 1 h 91"/>
                <a:gd name="T8" fmla="*/ 1 w 91"/>
                <a:gd name="T9" fmla="*/ 45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1">
                  <a:moveTo>
                    <a:pt x="1" y="45"/>
                  </a:moveTo>
                  <a:cubicBezTo>
                    <a:pt x="0" y="69"/>
                    <a:pt x="20" y="90"/>
                    <a:pt x="44" y="91"/>
                  </a:cubicBezTo>
                  <a:cubicBezTo>
                    <a:pt x="69" y="91"/>
                    <a:pt x="90" y="72"/>
                    <a:pt x="90" y="47"/>
                  </a:cubicBezTo>
                  <a:cubicBezTo>
                    <a:pt x="91" y="22"/>
                    <a:pt x="71" y="2"/>
                    <a:pt x="47" y="1"/>
                  </a:cubicBezTo>
                  <a:cubicBezTo>
                    <a:pt x="22" y="0"/>
                    <a:pt x="1" y="20"/>
                    <a:pt x="1" y="4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3" name="îşḻiḑé">
              <a:extLst>
                <a:ext uri="{FF2B5EF4-FFF2-40B4-BE49-F238E27FC236}">
                  <a16:creationId xmlns:a16="http://schemas.microsoft.com/office/drawing/2014/main" id="{CDB6995B-78B8-4A80-815C-710566039287}"/>
                </a:ext>
              </a:extLst>
            </p:cNvPr>
            <p:cNvSpPr/>
            <p:nvPr/>
          </p:nvSpPr>
          <p:spPr bwMode="auto">
            <a:xfrm>
              <a:off x="6938963" y="2346326"/>
              <a:ext cx="277812" cy="277813"/>
            </a:xfrm>
            <a:custGeom>
              <a:gdLst>
                <a:gd name="T0" fmla="*/ 1 w 91"/>
                <a:gd name="T1" fmla="*/ 44 h 91"/>
                <a:gd name="T2" fmla="*/ 45 w 91"/>
                <a:gd name="T3" fmla="*/ 90 h 91"/>
                <a:gd name="T4" fmla="*/ 91 w 91"/>
                <a:gd name="T5" fmla="*/ 47 h 91"/>
                <a:gd name="T6" fmla="*/ 47 w 91"/>
                <a:gd name="T7" fmla="*/ 1 h 91"/>
                <a:gd name="T8" fmla="*/ 1 w 91"/>
                <a:gd name="T9" fmla="*/ 44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1">
                  <a:moveTo>
                    <a:pt x="1" y="44"/>
                  </a:moveTo>
                  <a:cubicBezTo>
                    <a:pt x="0" y="69"/>
                    <a:pt x="20" y="90"/>
                    <a:pt x="45" y="90"/>
                  </a:cubicBezTo>
                  <a:cubicBezTo>
                    <a:pt x="70" y="91"/>
                    <a:pt x="90" y="72"/>
                    <a:pt x="91" y="47"/>
                  </a:cubicBezTo>
                  <a:cubicBezTo>
                    <a:pt x="91" y="22"/>
                    <a:pt x="72" y="1"/>
                    <a:pt x="47" y="1"/>
                  </a:cubicBezTo>
                  <a:cubicBezTo>
                    <a:pt x="22" y="0"/>
                    <a:pt x="2" y="20"/>
                    <a:pt x="1" y="4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4" name="îṩļîḋè">
              <a:extLst>
                <a:ext uri="{FF2B5EF4-FFF2-40B4-BE49-F238E27FC236}">
                  <a16:creationId xmlns:a16="http://schemas.microsoft.com/office/drawing/2014/main" id="{DD0E9546-5FCE-462A-87CD-38CEB3095576}"/>
                </a:ext>
              </a:extLst>
            </p:cNvPr>
            <p:cNvSpPr/>
            <p:nvPr/>
          </p:nvSpPr>
          <p:spPr bwMode="auto">
            <a:xfrm>
              <a:off x="6846888" y="2371726"/>
              <a:ext cx="277812" cy="279400"/>
            </a:xfrm>
            <a:custGeom>
              <a:gdLst>
                <a:gd name="T0" fmla="*/ 1 w 91"/>
                <a:gd name="T1" fmla="*/ 45 h 92"/>
                <a:gd name="T2" fmla="*/ 44 w 91"/>
                <a:gd name="T3" fmla="*/ 91 h 92"/>
                <a:gd name="T4" fmla="*/ 91 w 91"/>
                <a:gd name="T5" fmla="*/ 47 h 92"/>
                <a:gd name="T6" fmla="*/ 47 w 91"/>
                <a:gd name="T7" fmla="*/ 1 h 92"/>
                <a:gd name="T8" fmla="*/ 1 w 91"/>
                <a:gd name="T9" fmla="*/ 45 h 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2">
                  <a:moveTo>
                    <a:pt x="1" y="45"/>
                  </a:moveTo>
                  <a:cubicBezTo>
                    <a:pt x="0" y="70"/>
                    <a:pt x="20" y="90"/>
                    <a:pt x="44" y="91"/>
                  </a:cubicBezTo>
                  <a:cubicBezTo>
                    <a:pt x="69" y="92"/>
                    <a:pt x="90" y="72"/>
                    <a:pt x="91" y="47"/>
                  </a:cubicBezTo>
                  <a:cubicBezTo>
                    <a:pt x="91" y="22"/>
                    <a:pt x="72" y="2"/>
                    <a:pt x="47" y="1"/>
                  </a:cubicBezTo>
                  <a:cubicBezTo>
                    <a:pt x="22" y="0"/>
                    <a:pt x="1" y="20"/>
                    <a:pt x="1" y="4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5" name="íşḷíḑè">
              <a:extLst>
                <a:ext uri="{FF2B5EF4-FFF2-40B4-BE49-F238E27FC236}">
                  <a16:creationId xmlns:a16="http://schemas.microsoft.com/office/drawing/2014/main" id="{26CC03F7-819F-4AD4-989D-BA65770C87FC}"/>
                </a:ext>
              </a:extLst>
            </p:cNvPr>
            <p:cNvSpPr/>
            <p:nvPr/>
          </p:nvSpPr>
          <p:spPr bwMode="auto">
            <a:xfrm>
              <a:off x="6913563" y="2481263"/>
              <a:ext cx="342900" cy="438150"/>
            </a:xfrm>
            <a:custGeom>
              <a:gdLst>
                <a:gd name="T0" fmla="*/ 3 w 112"/>
                <a:gd name="T1" fmla="*/ 0 h 144"/>
                <a:gd name="T2" fmla="*/ 1 w 112"/>
                <a:gd name="T3" fmla="*/ 87 h 144"/>
                <a:gd name="T4" fmla="*/ 54 w 112"/>
                <a:gd name="T5" fmla="*/ 143 h 144"/>
                <a:gd name="T6" fmla="*/ 110 w 112"/>
                <a:gd name="T7" fmla="*/ 90 h 144"/>
                <a:gd name="T8" fmla="*/ 112 w 112"/>
                <a:gd name="T9" fmla="*/ 3 h 144"/>
                <a:gd name="T10" fmla="*/ 3 w 112"/>
                <a:gd name="T11" fmla="*/ 0 h 1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144">
                  <a:moveTo>
                    <a:pt x="3" y="0"/>
                  </a:moveTo>
                  <a:cubicBezTo>
                    <a:pt x="1" y="87"/>
                    <a:pt x="1" y="87"/>
                    <a:pt x="1" y="87"/>
                  </a:cubicBezTo>
                  <a:cubicBezTo>
                    <a:pt x="0" y="117"/>
                    <a:pt x="24" y="142"/>
                    <a:pt x="54" y="143"/>
                  </a:cubicBezTo>
                  <a:cubicBezTo>
                    <a:pt x="84" y="144"/>
                    <a:pt x="109" y="120"/>
                    <a:pt x="110" y="90"/>
                  </a:cubicBezTo>
                  <a:cubicBezTo>
                    <a:pt x="112" y="3"/>
                    <a:pt x="112" y="3"/>
                    <a:pt x="112" y="3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6" name="iŝḷîďè">
              <a:extLst>
                <a:ext uri="{FF2B5EF4-FFF2-40B4-BE49-F238E27FC236}">
                  <a16:creationId xmlns:a16="http://schemas.microsoft.com/office/drawing/2014/main" id="{DB9C9214-A12D-40C7-9405-953EABCC4D95}"/>
                </a:ext>
              </a:extLst>
            </p:cNvPr>
            <p:cNvSpPr/>
            <p:nvPr/>
          </p:nvSpPr>
          <p:spPr bwMode="auto">
            <a:xfrm>
              <a:off x="6900863" y="2614613"/>
              <a:ext cx="61912" cy="65088"/>
            </a:xfrm>
            <a:custGeom>
              <a:gdLst>
                <a:gd name="T0" fmla="*/ 0 w 20"/>
                <a:gd name="T1" fmla="*/ 10 h 21"/>
                <a:gd name="T2" fmla="*/ 10 w 20"/>
                <a:gd name="T3" fmla="*/ 20 h 21"/>
                <a:gd name="T4" fmla="*/ 20 w 20"/>
                <a:gd name="T5" fmla="*/ 11 h 21"/>
                <a:gd name="T6" fmla="*/ 10 w 20"/>
                <a:gd name="T7" fmla="*/ 0 h 21"/>
                <a:gd name="T8" fmla="*/ 0 w 20"/>
                <a:gd name="T9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1">
                  <a:moveTo>
                    <a:pt x="0" y="10"/>
                  </a:moveTo>
                  <a:cubicBezTo>
                    <a:pt x="0" y="16"/>
                    <a:pt x="4" y="20"/>
                    <a:pt x="10" y="20"/>
                  </a:cubicBezTo>
                  <a:cubicBezTo>
                    <a:pt x="15" y="21"/>
                    <a:pt x="20" y="16"/>
                    <a:pt x="20" y="11"/>
                  </a:cubicBezTo>
                  <a:cubicBezTo>
                    <a:pt x="20" y="5"/>
                    <a:pt x="16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7" name="íš1íḍe">
              <a:extLst>
                <a:ext uri="{FF2B5EF4-FFF2-40B4-BE49-F238E27FC236}">
                  <a16:creationId xmlns:a16="http://schemas.microsoft.com/office/drawing/2014/main" id="{20FF5467-1305-46E1-83A8-F71AC4414EB9}"/>
                </a:ext>
              </a:extLst>
            </p:cNvPr>
            <p:cNvSpPr/>
            <p:nvPr/>
          </p:nvSpPr>
          <p:spPr bwMode="auto">
            <a:xfrm>
              <a:off x="7221538" y="2593976"/>
              <a:ext cx="61912" cy="60325"/>
            </a:xfrm>
            <a:custGeom>
              <a:gdLst>
                <a:gd name="T0" fmla="*/ 0 w 20"/>
                <a:gd name="T1" fmla="*/ 10 h 20"/>
                <a:gd name="T2" fmla="*/ 10 w 20"/>
                <a:gd name="T3" fmla="*/ 20 h 20"/>
                <a:gd name="T4" fmla="*/ 20 w 20"/>
                <a:gd name="T5" fmla="*/ 10 h 20"/>
                <a:gd name="T6" fmla="*/ 11 w 20"/>
                <a:gd name="T7" fmla="*/ 0 h 20"/>
                <a:gd name="T8" fmla="*/ 0 w 20"/>
                <a:gd name="T9" fmla="*/ 1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0">
                  <a:moveTo>
                    <a:pt x="0" y="10"/>
                  </a:moveTo>
                  <a:cubicBezTo>
                    <a:pt x="0" y="15"/>
                    <a:pt x="4" y="20"/>
                    <a:pt x="10" y="20"/>
                  </a:cubicBezTo>
                  <a:cubicBezTo>
                    <a:pt x="16" y="20"/>
                    <a:pt x="20" y="16"/>
                    <a:pt x="20" y="10"/>
                  </a:cubicBezTo>
                  <a:cubicBezTo>
                    <a:pt x="20" y="5"/>
                    <a:pt x="16" y="0"/>
                    <a:pt x="11" y="0"/>
                  </a:cubicBezTo>
                  <a:cubicBezTo>
                    <a:pt x="5" y="0"/>
                    <a:pt x="0" y="4"/>
                    <a:pt x="0" y="10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8" name="íṣḷïde">
              <a:extLst>
                <a:ext uri="{FF2B5EF4-FFF2-40B4-BE49-F238E27FC236}">
                  <a16:creationId xmlns:a16="http://schemas.microsoft.com/office/drawing/2014/main" id="{FC0DA376-CFFE-4799-A6DD-5E27E7CA8F84}"/>
                </a:ext>
              </a:extLst>
            </p:cNvPr>
            <p:cNvSpPr/>
            <p:nvPr/>
          </p:nvSpPr>
          <p:spPr bwMode="auto">
            <a:xfrm>
              <a:off x="6923088" y="2481263"/>
              <a:ext cx="333375" cy="103188"/>
            </a:xfrm>
            <a:custGeom>
              <a:gdLst>
                <a:gd name="T0" fmla="*/ 0 w 109"/>
                <a:gd name="T1" fmla="*/ 0 h 34"/>
                <a:gd name="T2" fmla="*/ 0 w 109"/>
                <a:gd name="T3" fmla="*/ 28 h 34"/>
                <a:gd name="T4" fmla="*/ 40 w 109"/>
                <a:gd name="T5" fmla="*/ 4 h 34"/>
                <a:gd name="T6" fmla="*/ 109 w 109"/>
                <a:gd name="T7" fmla="*/ 27 h 34"/>
                <a:gd name="T8" fmla="*/ 109 w 109"/>
                <a:gd name="T9" fmla="*/ 3 h 34"/>
                <a:gd name="T10" fmla="*/ 0 w 109"/>
                <a:gd name="T11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34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29" y="34"/>
                    <a:pt x="40" y="4"/>
                    <a:pt x="40" y="4"/>
                  </a:cubicBezTo>
                  <a:cubicBezTo>
                    <a:pt x="61" y="28"/>
                    <a:pt x="92" y="29"/>
                    <a:pt x="109" y="27"/>
                  </a:cubicBezTo>
                  <a:cubicBezTo>
                    <a:pt x="109" y="3"/>
                    <a:pt x="109" y="3"/>
                    <a:pt x="109" y="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E78A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9" name="iṡlîḓé">
              <a:extLst>
                <a:ext uri="{FF2B5EF4-FFF2-40B4-BE49-F238E27FC236}">
                  <a16:creationId xmlns:a16="http://schemas.microsoft.com/office/drawing/2014/main" id="{09344713-2902-4726-ABAC-EBB54FC7299D}"/>
                </a:ext>
              </a:extLst>
            </p:cNvPr>
            <p:cNvSpPr/>
            <p:nvPr/>
          </p:nvSpPr>
          <p:spPr bwMode="auto">
            <a:xfrm>
              <a:off x="6840538" y="2411413"/>
              <a:ext cx="452437" cy="176213"/>
            </a:xfrm>
            <a:custGeom>
              <a:gdLst>
                <a:gd name="T0" fmla="*/ 148 w 148"/>
                <a:gd name="T1" fmla="*/ 43 h 58"/>
                <a:gd name="T2" fmla="*/ 67 w 148"/>
                <a:gd name="T3" fmla="*/ 24 h 58"/>
                <a:gd name="T4" fmla="*/ 21 w 148"/>
                <a:gd name="T5" fmla="*/ 46 h 58"/>
                <a:gd name="T6" fmla="*/ 55 w 148"/>
                <a:gd name="T7" fmla="*/ 4 h 58"/>
                <a:gd name="T8" fmla="*/ 148 w 148"/>
                <a:gd name="T9" fmla="*/ 43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57">
                  <a:moveTo>
                    <a:pt x="148" y="43"/>
                  </a:moveTo>
                  <a:cubicBezTo>
                    <a:pt x="148" y="45"/>
                    <a:pt x="97" y="58"/>
                    <a:pt x="67" y="24"/>
                  </a:cubicBezTo>
                  <a:cubicBezTo>
                    <a:pt x="67" y="24"/>
                    <a:pt x="55" y="57"/>
                    <a:pt x="21" y="46"/>
                  </a:cubicBezTo>
                  <a:cubicBezTo>
                    <a:pt x="21" y="46"/>
                    <a:pt x="0" y="8"/>
                    <a:pt x="55" y="4"/>
                  </a:cubicBezTo>
                  <a:cubicBezTo>
                    <a:pt x="111" y="0"/>
                    <a:pt x="146" y="13"/>
                    <a:pt x="148" y="4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0" name="ïṥḷíḋê">
              <a:extLst>
                <a:ext uri="{FF2B5EF4-FFF2-40B4-BE49-F238E27FC236}">
                  <a16:creationId xmlns:a16="http://schemas.microsoft.com/office/drawing/2014/main" id="{2862CD59-9A69-4288-84CD-BC2FD74EBD72}"/>
                </a:ext>
              </a:extLst>
            </p:cNvPr>
            <p:cNvSpPr/>
            <p:nvPr/>
          </p:nvSpPr>
          <p:spPr bwMode="auto">
            <a:xfrm>
              <a:off x="6969125" y="2624138"/>
              <a:ext cx="42862" cy="55563"/>
            </a:xfrm>
            <a:custGeom>
              <a:gdLst>
                <a:gd name="T0" fmla="*/ 13 w 14"/>
                <a:gd name="T1" fmla="*/ 9 h 18"/>
                <a:gd name="T2" fmla="*/ 6 w 14"/>
                <a:gd name="T3" fmla="*/ 18 h 18"/>
                <a:gd name="T4" fmla="*/ 0 w 14"/>
                <a:gd name="T5" fmla="*/ 9 h 18"/>
                <a:gd name="T6" fmla="*/ 7 w 14"/>
                <a:gd name="T7" fmla="*/ 0 h 18"/>
                <a:gd name="T8" fmla="*/ 13 w 14"/>
                <a:gd name="T9" fmla="*/ 9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8">
                  <a:moveTo>
                    <a:pt x="13" y="9"/>
                  </a:moveTo>
                  <a:cubicBezTo>
                    <a:pt x="13" y="14"/>
                    <a:pt x="10" y="18"/>
                    <a:pt x="6" y="18"/>
                  </a:cubicBezTo>
                  <a:cubicBezTo>
                    <a:pt x="3" y="18"/>
                    <a:pt x="0" y="14"/>
                    <a:pt x="0" y="9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1" y="0"/>
                    <a:pt x="14" y="4"/>
                    <a:pt x="13" y="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1" name="ïṥḻîdé">
              <a:extLst>
                <a:ext uri="{FF2B5EF4-FFF2-40B4-BE49-F238E27FC236}">
                  <a16:creationId xmlns:a16="http://schemas.microsoft.com/office/drawing/2014/main" id="{6FD859FC-A831-48EA-9172-A572B1DF6224}"/>
                </a:ext>
              </a:extLst>
            </p:cNvPr>
            <p:cNvSpPr/>
            <p:nvPr/>
          </p:nvSpPr>
          <p:spPr bwMode="auto">
            <a:xfrm>
              <a:off x="7105650" y="2630488"/>
              <a:ext cx="42862" cy="50800"/>
            </a:xfrm>
            <a:custGeom>
              <a:gdLst>
                <a:gd name="T0" fmla="*/ 14 w 14"/>
                <a:gd name="T1" fmla="*/ 9 h 17"/>
                <a:gd name="T2" fmla="*/ 7 w 14"/>
                <a:gd name="T3" fmla="*/ 17 h 17"/>
                <a:gd name="T4" fmla="*/ 0 w 14"/>
                <a:gd name="T5" fmla="*/ 8 h 17"/>
                <a:gd name="T6" fmla="*/ 7 w 14"/>
                <a:gd name="T7" fmla="*/ 0 h 17"/>
                <a:gd name="T8" fmla="*/ 14 w 14"/>
                <a:gd name="T9" fmla="*/ 9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7">
                  <a:moveTo>
                    <a:pt x="14" y="9"/>
                  </a:moveTo>
                  <a:cubicBezTo>
                    <a:pt x="14" y="13"/>
                    <a:pt x="10" y="17"/>
                    <a:pt x="7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3"/>
                    <a:pt x="3" y="0"/>
                    <a:pt x="7" y="0"/>
                  </a:cubicBezTo>
                  <a:cubicBezTo>
                    <a:pt x="11" y="0"/>
                    <a:pt x="14" y="4"/>
                    <a:pt x="14" y="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2" name="is1íḑé">
              <a:extLst>
                <a:ext uri="{FF2B5EF4-FFF2-40B4-BE49-F238E27FC236}">
                  <a16:creationId xmlns:a16="http://schemas.microsoft.com/office/drawing/2014/main" id="{95F8B6CE-EF90-4494-BFC0-AC9C257E4197}"/>
                </a:ext>
              </a:extLst>
            </p:cNvPr>
            <p:cNvSpPr/>
            <p:nvPr/>
          </p:nvSpPr>
          <p:spPr bwMode="auto">
            <a:xfrm>
              <a:off x="7018338" y="2667001"/>
              <a:ext cx="50800" cy="103188"/>
            </a:xfrm>
            <a:custGeom>
              <a:gdLst>
                <a:gd name="T0" fmla="*/ 11 w 17"/>
                <a:gd name="T1" fmla="*/ 34 h 34"/>
                <a:gd name="T2" fmla="*/ 10 w 17"/>
                <a:gd name="T3" fmla="*/ 34 h 34"/>
                <a:gd name="T4" fmla="*/ 3 w 17"/>
                <a:gd name="T5" fmla="*/ 31 h 34"/>
                <a:gd name="T6" fmla="*/ 2 w 17"/>
                <a:gd name="T7" fmla="*/ 19 h 34"/>
                <a:gd name="T8" fmla="*/ 6 w 17"/>
                <a:gd name="T9" fmla="*/ 15 h 34"/>
                <a:gd name="T10" fmla="*/ 7 w 17"/>
                <a:gd name="T11" fmla="*/ 14 h 34"/>
                <a:gd name="T12" fmla="*/ 12 w 17"/>
                <a:gd name="T13" fmla="*/ 1 h 34"/>
                <a:gd name="T14" fmla="*/ 13 w 17"/>
                <a:gd name="T15" fmla="*/ 0 h 34"/>
                <a:gd name="T16" fmla="*/ 13 w 17"/>
                <a:gd name="T17" fmla="*/ 1 h 34"/>
                <a:gd name="T18" fmla="*/ 8 w 17"/>
                <a:gd name="T19" fmla="*/ 15 h 34"/>
                <a:gd name="T20" fmla="*/ 6 w 17"/>
                <a:gd name="T21" fmla="*/ 16 h 34"/>
                <a:gd name="T22" fmla="*/ 3 w 17"/>
                <a:gd name="T23" fmla="*/ 19 h 34"/>
                <a:gd name="T24" fmla="*/ 4 w 17"/>
                <a:gd name="T25" fmla="*/ 30 h 34"/>
                <a:gd name="T26" fmla="*/ 10 w 17"/>
                <a:gd name="T27" fmla="*/ 33 h 34"/>
                <a:gd name="T28" fmla="*/ 17 w 17"/>
                <a:gd name="T29" fmla="*/ 32 h 34"/>
                <a:gd name="T30" fmla="*/ 17 w 17"/>
                <a:gd name="T31" fmla="*/ 33 h 34"/>
                <a:gd name="T32" fmla="*/ 17 w 17"/>
                <a:gd name="T33" fmla="*/ 33 h 34"/>
                <a:gd name="T34" fmla="*/ 11 w 17"/>
                <a:gd name="T35" fmla="*/ 34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" h="34">
                  <a:moveTo>
                    <a:pt x="11" y="34"/>
                  </a:moveTo>
                  <a:cubicBezTo>
                    <a:pt x="11" y="34"/>
                    <a:pt x="10" y="34"/>
                    <a:pt x="10" y="34"/>
                  </a:cubicBezTo>
                  <a:cubicBezTo>
                    <a:pt x="8" y="33"/>
                    <a:pt x="5" y="33"/>
                    <a:pt x="3" y="31"/>
                  </a:cubicBezTo>
                  <a:cubicBezTo>
                    <a:pt x="0" y="28"/>
                    <a:pt x="0" y="23"/>
                    <a:pt x="2" y="19"/>
                  </a:cubicBezTo>
                  <a:cubicBezTo>
                    <a:pt x="3" y="17"/>
                    <a:pt x="5" y="16"/>
                    <a:pt x="6" y="15"/>
                  </a:cubicBezTo>
                  <a:cubicBezTo>
                    <a:pt x="6" y="15"/>
                    <a:pt x="7" y="14"/>
                    <a:pt x="7" y="14"/>
                  </a:cubicBezTo>
                  <a:cubicBezTo>
                    <a:pt x="11" y="10"/>
                    <a:pt x="13" y="5"/>
                    <a:pt x="12" y="1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5"/>
                    <a:pt x="12" y="11"/>
                    <a:pt x="8" y="15"/>
                  </a:cubicBezTo>
                  <a:cubicBezTo>
                    <a:pt x="8" y="15"/>
                    <a:pt x="7" y="16"/>
                    <a:pt x="6" y="16"/>
                  </a:cubicBezTo>
                  <a:cubicBezTo>
                    <a:pt x="5" y="17"/>
                    <a:pt x="4" y="18"/>
                    <a:pt x="3" y="19"/>
                  </a:cubicBezTo>
                  <a:cubicBezTo>
                    <a:pt x="1" y="23"/>
                    <a:pt x="1" y="27"/>
                    <a:pt x="4" y="30"/>
                  </a:cubicBezTo>
                  <a:cubicBezTo>
                    <a:pt x="6" y="32"/>
                    <a:pt x="8" y="32"/>
                    <a:pt x="10" y="33"/>
                  </a:cubicBezTo>
                  <a:cubicBezTo>
                    <a:pt x="12" y="33"/>
                    <a:pt x="14" y="33"/>
                    <a:pt x="17" y="32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5" y="34"/>
                    <a:pt x="13" y="34"/>
                    <a:pt x="11" y="34"/>
                  </a:cubicBezTo>
                  <a:close/>
                </a:path>
              </a:pathLst>
            </a:custGeom>
            <a:solidFill>
              <a:srgbClr val="DD6C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3" name="íśḻídé">
              <a:extLst>
                <a:ext uri="{FF2B5EF4-FFF2-40B4-BE49-F238E27FC236}">
                  <a16:creationId xmlns:a16="http://schemas.microsoft.com/office/drawing/2014/main" id="{35A785F0-4370-4686-9061-03A5D7F42D09}"/>
                </a:ext>
              </a:extLst>
            </p:cNvPr>
            <p:cNvSpPr/>
            <p:nvPr/>
          </p:nvSpPr>
          <p:spPr bwMode="auto">
            <a:xfrm>
              <a:off x="7011988" y="2779713"/>
              <a:ext cx="127000" cy="63500"/>
            </a:xfrm>
            <a:custGeom>
              <a:gdLst>
                <a:gd name="T0" fmla="*/ 13 w 42"/>
                <a:gd name="T1" fmla="*/ 21 h 21"/>
                <a:gd name="T2" fmla="*/ 11 w 42"/>
                <a:gd name="T3" fmla="*/ 21 h 21"/>
                <a:gd name="T4" fmla="*/ 0 w 42"/>
                <a:gd name="T5" fmla="*/ 18 h 21"/>
                <a:gd name="T6" fmla="*/ 0 w 42"/>
                <a:gd name="T7" fmla="*/ 17 h 21"/>
                <a:gd name="T8" fmla="*/ 1 w 42"/>
                <a:gd name="T9" fmla="*/ 17 h 21"/>
                <a:gd name="T10" fmla="*/ 11 w 42"/>
                <a:gd name="T11" fmla="*/ 20 h 21"/>
                <a:gd name="T12" fmla="*/ 16 w 42"/>
                <a:gd name="T13" fmla="*/ 20 h 21"/>
                <a:gd name="T14" fmla="*/ 21 w 42"/>
                <a:gd name="T15" fmla="*/ 19 h 21"/>
                <a:gd name="T16" fmla="*/ 41 w 42"/>
                <a:gd name="T17" fmla="*/ 1 h 21"/>
                <a:gd name="T18" fmla="*/ 42 w 42"/>
                <a:gd name="T19" fmla="*/ 0 h 21"/>
                <a:gd name="T20" fmla="*/ 42 w 42"/>
                <a:gd name="T21" fmla="*/ 1 h 21"/>
                <a:gd name="T22" fmla="*/ 21 w 42"/>
                <a:gd name="T23" fmla="*/ 20 h 21"/>
                <a:gd name="T24" fmla="*/ 16 w 42"/>
                <a:gd name="T25" fmla="*/ 21 h 21"/>
                <a:gd name="T26" fmla="*/ 13 w 42"/>
                <a:gd name="T27" fmla="*/ 21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2" h="21">
                  <a:moveTo>
                    <a:pt x="13" y="21"/>
                  </a:moveTo>
                  <a:cubicBezTo>
                    <a:pt x="12" y="21"/>
                    <a:pt x="12" y="21"/>
                    <a:pt x="11" y="21"/>
                  </a:cubicBezTo>
                  <a:cubicBezTo>
                    <a:pt x="7" y="20"/>
                    <a:pt x="3" y="20"/>
                    <a:pt x="0" y="18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19"/>
                    <a:pt x="7" y="19"/>
                    <a:pt x="11" y="20"/>
                  </a:cubicBezTo>
                  <a:cubicBezTo>
                    <a:pt x="13" y="20"/>
                    <a:pt x="14" y="20"/>
                    <a:pt x="16" y="20"/>
                  </a:cubicBezTo>
                  <a:cubicBezTo>
                    <a:pt x="18" y="20"/>
                    <a:pt x="19" y="19"/>
                    <a:pt x="21" y="19"/>
                  </a:cubicBezTo>
                  <a:cubicBezTo>
                    <a:pt x="30" y="16"/>
                    <a:pt x="38" y="9"/>
                    <a:pt x="41" y="1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38" y="10"/>
                    <a:pt x="31" y="17"/>
                    <a:pt x="21" y="20"/>
                  </a:cubicBezTo>
                  <a:cubicBezTo>
                    <a:pt x="20" y="20"/>
                    <a:pt x="18" y="21"/>
                    <a:pt x="16" y="21"/>
                  </a:cubicBezTo>
                  <a:cubicBezTo>
                    <a:pt x="15" y="21"/>
                    <a:pt x="14" y="21"/>
                    <a:pt x="13" y="21"/>
                  </a:cubicBezTo>
                  <a:close/>
                </a:path>
              </a:pathLst>
            </a:custGeom>
            <a:solidFill>
              <a:srgbClr val="DD6C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4" name="îṩḷîḋè">
              <a:extLst>
                <a:ext uri="{FF2B5EF4-FFF2-40B4-BE49-F238E27FC236}">
                  <a16:creationId xmlns:a16="http://schemas.microsoft.com/office/drawing/2014/main" id="{424553B5-7696-4548-9DD0-7977E95FE3F1}"/>
                </a:ext>
              </a:extLst>
            </p:cNvPr>
            <p:cNvSpPr/>
            <p:nvPr/>
          </p:nvSpPr>
          <p:spPr bwMode="auto">
            <a:xfrm>
              <a:off x="7091363" y="2590801"/>
              <a:ext cx="82550" cy="30163"/>
            </a:xfrm>
            <a:custGeom>
              <a:gdLst>
                <a:gd name="T0" fmla="*/ 26 w 27"/>
                <a:gd name="T1" fmla="*/ 7 h 10"/>
                <a:gd name="T2" fmla="*/ 27 w 27"/>
                <a:gd name="T3" fmla="*/ 8 h 10"/>
                <a:gd name="T4" fmla="*/ 25 w 27"/>
                <a:gd name="T5" fmla="*/ 10 h 10"/>
                <a:gd name="T6" fmla="*/ 18 w 27"/>
                <a:gd name="T7" fmla="*/ 8 h 10"/>
                <a:gd name="T8" fmla="*/ 5 w 27"/>
                <a:gd name="T9" fmla="*/ 7 h 10"/>
                <a:gd name="T10" fmla="*/ 0 w 27"/>
                <a:gd name="T11" fmla="*/ 6 h 10"/>
                <a:gd name="T12" fmla="*/ 2 w 27"/>
                <a:gd name="T13" fmla="*/ 2 h 10"/>
                <a:gd name="T14" fmla="*/ 8 w 27"/>
                <a:gd name="T15" fmla="*/ 0 h 10"/>
                <a:gd name="T16" fmla="*/ 26 w 27"/>
                <a:gd name="T17" fmla="*/ 7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" h="10">
                  <a:moveTo>
                    <a:pt x="26" y="7"/>
                  </a:moveTo>
                  <a:cubicBezTo>
                    <a:pt x="26" y="7"/>
                    <a:pt x="27" y="7"/>
                    <a:pt x="27" y="8"/>
                  </a:cubicBezTo>
                  <a:cubicBezTo>
                    <a:pt x="27" y="9"/>
                    <a:pt x="26" y="10"/>
                    <a:pt x="25" y="10"/>
                  </a:cubicBezTo>
                  <a:cubicBezTo>
                    <a:pt x="22" y="10"/>
                    <a:pt x="20" y="9"/>
                    <a:pt x="18" y="8"/>
                  </a:cubicBezTo>
                  <a:cubicBezTo>
                    <a:pt x="14" y="6"/>
                    <a:pt x="9" y="6"/>
                    <a:pt x="5" y="7"/>
                  </a:cubicBezTo>
                  <a:cubicBezTo>
                    <a:pt x="3" y="7"/>
                    <a:pt x="1" y="7"/>
                    <a:pt x="0" y="6"/>
                  </a:cubicBezTo>
                  <a:cubicBezTo>
                    <a:pt x="0" y="5"/>
                    <a:pt x="1" y="3"/>
                    <a:pt x="2" y="2"/>
                  </a:cubicBezTo>
                  <a:cubicBezTo>
                    <a:pt x="4" y="1"/>
                    <a:pt x="6" y="1"/>
                    <a:pt x="8" y="0"/>
                  </a:cubicBezTo>
                  <a:cubicBezTo>
                    <a:pt x="15" y="0"/>
                    <a:pt x="21" y="1"/>
                    <a:pt x="26" y="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5" name="iṥ1iḓè">
              <a:extLst>
                <a:ext uri="{FF2B5EF4-FFF2-40B4-BE49-F238E27FC236}">
                  <a16:creationId xmlns:a16="http://schemas.microsoft.com/office/drawing/2014/main" id="{BD1E3FA4-2438-4F37-AE3E-D4034BD90047}"/>
                </a:ext>
              </a:extLst>
            </p:cNvPr>
            <p:cNvSpPr/>
            <p:nvPr/>
          </p:nvSpPr>
          <p:spPr bwMode="auto">
            <a:xfrm>
              <a:off x="6953250" y="2584451"/>
              <a:ext cx="82550" cy="33338"/>
            </a:xfrm>
            <a:custGeom>
              <a:gdLst>
                <a:gd name="T0" fmla="*/ 1 w 27"/>
                <a:gd name="T1" fmla="*/ 7 h 11"/>
                <a:gd name="T2" fmla="*/ 0 w 27"/>
                <a:gd name="T3" fmla="*/ 8 h 11"/>
                <a:gd name="T4" fmla="*/ 2 w 27"/>
                <a:gd name="T5" fmla="*/ 10 h 11"/>
                <a:gd name="T6" fmla="*/ 9 w 27"/>
                <a:gd name="T7" fmla="*/ 8 h 11"/>
                <a:gd name="T8" fmla="*/ 22 w 27"/>
                <a:gd name="T9" fmla="*/ 8 h 11"/>
                <a:gd name="T10" fmla="*/ 26 w 27"/>
                <a:gd name="T11" fmla="*/ 8 h 11"/>
                <a:gd name="T12" fmla="*/ 25 w 27"/>
                <a:gd name="T13" fmla="*/ 4 h 11"/>
                <a:gd name="T14" fmla="*/ 19 w 27"/>
                <a:gd name="T15" fmla="*/ 2 h 11"/>
                <a:gd name="T16" fmla="*/ 1 w 27"/>
                <a:gd name="T17" fmla="*/ 7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" h="11">
                  <a:moveTo>
                    <a:pt x="1" y="7"/>
                  </a:moveTo>
                  <a:cubicBezTo>
                    <a:pt x="1" y="7"/>
                    <a:pt x="0" y="8"/>
                    <a:pt x="0" y="8"/>
                  </a:cubicBezTo>
                  <a:cubicBezTo>
                    <a:pt x="0" y="9"/>
                    <a:pt x="1" y="10"/>
                    <a:pt x="2" y="10"/>
                  </a:cubicBezTo>
                  <a:cubicBezTo>
                    <a:pt x="5" y="11"/>
                    <a:pt x="7" y="9"/>
                    <a:pt x="9" y="8"/>
                  </a:cubicBezTo>
                  <a:cubicBezTo>
                    <a:pt x="13" y="7"/>
                    <a:pt x="18" y="7"/>
                    <a:pt x="22" y="8"/>
                  </a:cubicBezTo>
                  <a:cubicBezTo>
                    <a:pt x="24" y="9"/>
                    <a:pt x="26" y="9"/>
                    <a:pt x="26" y="8"/>
                  </a:cubicBezTo>
                  <a:cubicBezTo>
                    <a:pt x="27" y="6"/>
                    <a:pt x="26" y="5"/>
                    <a:pt x="25" y="4"/>
                  </a:cubicBezTo>
                  <a:cubicBezTo>
                    <a:pt x="23" y="3"/>
                    <a:pt x="21" y="2"/>
                    <a:pt x="19" y="2"/>
                  </a:cubicBezTo>
                  <a:cubicBezTo>
                    <a:pt x="13" y="0"/>
                    <a:pt x="6" y="1"/>
                    <a:pt x="1" y="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6" name="îsļiḍê">
              <a:extLst>
                <a:ext uri="{FF2B5EF4-FFF2-40B4-BE49-F238E27FC236}">
                  <a16:creationId xmlns:a16="http://schemas.microsoft.com/office/drawing/2014/main" id="{CE848A08-1951-4B4D-8559-0AB5EC5B5DF9}"/>
                </a:ext>
              </a:extLst>
            </p:cNvPr>
            <p:cNvSpPr/>
            <p:nvPr/>
          </p:nvSpPr>
          <p:spPr bwMode="auto">
            <a:xfrm>
              <a:off x="6430963" y="5191126"/>
              <a:ext cx="468312" cy="373063"/>
            </a:xfrm>
            <a:custGeom>
              <a:gdLst>
                <a:gd name="T0" fmla="*/ 152 w 153"/>
                <a:gd name="T1" fmla="*/ 0 h 122"/>
                <a:gd name="T2" fmla="*/ 152 w 153"/>
                <a:gd name="T3" fmla="*/ 72 h 122"/>
                <a:gd name="T4" fmla="*/ 152 w 153"/>
                <a:gd name="T5" fmla="*/ 91 h 122"/>
                <a:gd name="T6" fmla="*/ 135 w 153"/>
                <a:gd name="T7" fmla="*/ 118 h 122"/>
                <a:gd name="T8" fmla="*/ 15 w 153"/>
                <a:gd name="T9" fmla="*/ 118 h 122"/>
                <a:gd name="T10" fmla="*/ 15 w 153"/>
                <a:gd name="T11" fmla="*/ 105 h 122"/>
                <a:gd name="T12" fmla="*/ 110 w 153"/>
                <a:gd name="T13" fmla="*/ 73 h 122"/>
                <a:gd name="T14" fmla="*/ 116 w 153"/>
                <a:gd name="T15" fmla="*/ 71 h 122"/>
                <a:gd name="T16" fmla="*/ 116 w 153"/>
                <a:gd name="T17" fmla="*/ 12 h 122"/>
                <a:gd name="T18" fmla="*/ 152 w 153"/>
                <a:gd name="T19" fmla="*/ 0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3" h="122">
                  <a:moveTo>
                    <a:pt x="152" y="0"/>
                  </a:moveTo>
                  <a:cubicBezTo>
                    <a:pt x="152" y="72"/>
                    <a:pt x="152" y="72"/>
                    <a:pt x="152" y="72"/>
                  </a:cubicBezTo>
                  <a:cubicBezTo>
                    <a:pt x="152" y="91"/>
                    <a:pt x="152" y="91"/>
                    <a:pt x="152" y="91"/>
                  </a:cubicBezTo>
                  <a:cubicBezTo>
                    <a:pt x="153" y="122"/>
                    <a:pt x="135" y="118"/>
                    <a:pt x="135" y="118"/>
                  </a:cubicBezTo>
                  <a:cubicBezTo>
                    <a:pt x="135" y="118"/>
                    <a:pt x="30" y="120"/>
                    <a:pt x="15" y="118"/>
                  </a:cubicBezTo>
                  <a:cubicBezTo>
                    <a:pt x="0" y="115"/>
                    <a:pt x="15" y="105"/>
                    <a:pt x="15" y="105"/>
                  </a:cubicBezTo>
                  <a:cubicBezTo>
                    <a:pt x="110" y="73"/>
                    <a:pt x="110" y="73"/>
                    <a:pt x="110" y="73"/>
                  </a:cubicBezTo>
                  <a:cubicBezTo>
                    <a:pt x="116" y="71"/>
                    <a:pt x="116" y="71"/>
                    <a:pt x="116" y="71"/>
                  </a:cubicBezTo>
                  <a:cubicBezTo>
                    <a:pt x="116" y="12"/>
                    <a:pt x="116" y="12"/>
                    <a:pt x="116" y="12"/>
                  </a:cubicBezTo>
                  <a:lnTo>
                    <a:pt x="152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7" name="íṧļiḓe">
              <a:extLst>
                <a:ext uri="{FF2B5EF4-FFF2-40B4-BE49-F238E27FC236}">
                  <a16:creationId xmlns:a16="http://schemas.microsoft.com/office/drawing/2014/main" id="{A406A149-AA68-496D-8EFB-388C5E3DC041}"/>
                </a:ext>
              </a:extLst>
            </p:cNvPr>
            <p:cNvSpPr/>
            <p:nvPr/>
          </p:nvSpPr>
          <p:spPr bwMode="auto">
            <a:xfrm>
              <a:off x="6784975" y="5322888"/>
              <a:ext cx="111125" cy="20638"/>
            </a:xfrm>
            <a:prstGeom prst="rect">
              <a:avLst/>
            </a:prstGeom>
            <a:solidFill>
              <a:srgbClr val="EF916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8" name="iŝḷîdè">
              <a:extLst>
                <a:ext uri="{FF2B5EF4-FFF2-40B4-BE49-F238E27FC236}">
                  <a16:creationId xmlns:a16="http://schemas.microsoft.com/office/drawing/2014/main" id="{BC19A2C1-8358-4309-808B-FDA913A2D1E1}"/>
                </a:ext>
              </a:extLst>
            </p:cNvPr>
            <p:cNvSpPr/>
            <p:nvPr/>
          </p:nvSpPr>
          <p:spPr bwMode="auto">
            <a:xfrm>
              <a:off x="6456363" y="5408613"/>
              <a:ext cx="439737" cy="149225"/>
            </a:xfrm>
            <a:custGeom>
              <a:gdLst>
                <a:gd name="T0" fmla="*/ 144 w 144"/>
                <a:gd name="T1" fmla="*/ 1 h 49"/>
                <a:gd name="T2" fmla="*/ 144 w 144"/>
                <a:gd name="T3" fmla="*/ 20 h 49"/>
                <a:gd name="T4" fmla="*/ 142 w 144"/>
                <a:gd name="T5" fmla="*/ 37 h 49"/>
                <a:gd name="T6" fmla="*/ 127 w 144"/>
                <a:gd name="T7" fmla="*/ 47 h 49"/>
                <a:gd name="T8" fmla="*/ 7 w 144"/>
                <a:gd name="T9" fmla="*/ 47 h 49"/>
                <a:gd name="T10" fmla="*/ 1 w 144"/>
                <a:gd name="T11" fmla="*/ 41 h 49"/>
                <a:gd name="T12" fmla="*/ 7 w 144"/>
                <a:gd name="T13" fmla="*/ 34 h 49"/>
                <a:gd name="T14" fmla="*/ 108 w 144"/>
                <a:gd name="T15" fmla="*/ 0 h 49"/>
                <a:gd name="T16" fmla="*/ 142 w 144"/>
                <a:gd name="T17" fmla="*/ 2 h 49"/>
                <a:gd name="T18" fmla="*/ 144 w 144"/>
                <a:gd name="T19" fmla="*/ 1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4" h="49">
                  <a:moveTo>
                    <a:pt x="144" y="1"/>
                  </a:moveTo>
                  <a:cubicBezTo>
                    <a:pt x="144" y="20"/>
                    <a:pt x="144" y="20"/>
                    <a:pt x="144" y="20"/>
                  </a:cubicBezTo>
                  <a:cubicBezTo>
                    <a:pt x="144" y="27"/>
                    <a:pt x="143" y="33"/>
                    <a:pt x="142" y="37"/>
                  </a:cubicBezTo>
                  <a:cubicBezTo>
                    <a:pt x="137" y="49"/>
                    <a:pt x="127" y="47"/>
                    <a:pt x="127" y="47"/>
                  </a:cubicBezTo>
                  <a:cubicBezTo>
                    <a:pt x="127" y="47"/>
                    <a:pt x="22" y="49"/>
                    <a:pt x="7" y="47"/>
                  </a:cubicBezTo>
                  <a:cubicBezTo>
                    <a:pt x="1" y="46"/>
                    <a:pt x="0" y="44"/>
                    <a:pt x="1" y="41"/>
                  </a:cubicBezTo>
                  <a:cubicBezTo>
                    <a:pt x="2" y="38"/>
                    <a:pt x="7" y="34"/>
                    <a:pt x="7" y="34"/>
                  </a:cubicBezTo>
                  <a:cubicBezTo>
                    <a:pt x="108" y="0"/>
                    <a:pt x="108" y="0"/>
                    <a:pt x="108" y="0"/>
                  </a:cubicBezTo>
                  <a:cubicBezTo>
                    <a:pt x="121" y="4"/>
                    <a:pt x="129" y="4"/>
                    <a:pt x="142" y="2"/>
                  </a:cubicBezTo>
                  <a:cubicBezTo>
                    <a:pt x="143" y="2"/>
                    <a:pt x="143" y="2"/>
                    <a:pt x="144" y="1"/>
                  </a:cubicBezTo>
                  <a:close/>
                </a:path>
              </a:pathLst>
            </a:custGeom>
            <a:solidFill>
              <a:srgbClr val="005A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9" name="ïṡľiḓê">
              <a:extLst>
                <a:ext uri="{FF2B5EF4-FFF2-40B4-BE49-F238E27FC236}">
                  <a16:creationId xmlns:a16="http://schemas.microsoft.com/office/drawing/2014/main" id="{7F6596B3-26FB-4722-8319-FEF2D90C678E}"/>
                </a:ext>
              </a:extLst>
            </p:cNvPr>
            <p:cNvSpPr/>
            <p:nvPr/>
          </p:nvSpPr>
          <p:spPr bwMode="auto">
            <a:xfrm>
              <a:off x="6615113" y="5449888"/>
              <a:ext cx="36512" cy="71438"/>
            </a:xfrm>
            <a:custGeom>
              <a:gdLst>
                <a:gd name="T0" fmla="*/ 10 w 12"/>
                <a:gd name="T1" fmla="*/ 22 h 23"/>
                <a:gd name="T2" fmla="*/ 10 w 12"/>
                <a:gd name="T3" fmla="*/ 22 h 23"/>
                <a:gd name="T4" fmla="*/ 7 w 12"/>
                <a:gd name="T5" fmla="*/ 21 h 23"/>
                <a:gd name="T6" fmla="*/ 0 w 12"/>
                <a:gd name="T7" fmla="*/ 4 h 23"/>
                <a:gd name="T8" fmla="*/ 2 w 12"/>
                <a:gd name="T9" fmla="*/ 1 h 23"/>
                <a:gd name="T10" fmla="*/ 5 w 12"/>
                <a:gd name="T11" fmla="*/ 2 h 23"/>
                <a:gd name="T12" fmla="*/ 12 w 12"/>
                <a:gd name="T13" fmla="*/ 19 h 23"/>
                <a:gd name="T14" fmla="*/ 10 w 12"/>
                <a:gd name="T15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3">
                  <a:moveTo>
                    <a:pt x="10" y="22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9" y="23"/>
                    <a:pt x="8" y="22"/>
                    <a:pt x="7" y="21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3" y="0"/>
                    <a:pt x="5" y="1"/>
                    <a:pt x="5" y="2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20"/>
                    <a:pt x="12" y="22"/>
                    <a:pt x="10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0" name="i$lîḍé">
              <a:extLst>
                <a:ext uri="{FF2B5EF4-FFF2-40B4-BE49-F238E27FC236}">
                  <a16:creationId xmlns:a16="http://schemas.microsoft.com/office/drawing/2014/main" id="{667B6B4F-9203-4013-A10F-AEC2EC48AD13}"/>
                </a:ext>
              </a:extLst>
            </p:cNvPr>
            <p:cNvSpPr/>
            <p:nvPr/>
          </p:nvSpPr>
          <p:spPr bwMode="auto">
            <a:xfrm>
              <a:off x="6635750" y="5445126"/>
              <a:ext cx="36512" cy="66675"/>
            </a:xfrm>
            <a:custGeom>
              <a:gdLst>
                <a:gd name="T0" fmla="*/ 10 w 12"/>
                <a:gd name="T1" fmla="*/ 21 h 22"/>
                <a:gd name="T2" fmla="*/ 10 w 12"/>
                <a:gd name="T3" fmla="*/ 21 h 22"/>
                <a:gd name="T4" fmla="*/ 7 w 12"/>
                <a:gd name="T5" fmla="*/ 20 h 22"/>
                <a:gd name="T6" fmla="*/ 1 w 12"/>
                <a:gd name="T7" fmla="*/ 3 h 22"/>
                <a:gd name="T8" fmla="*/ 2 w 12"/>
                <a:gd name="T9" fmla="*/ 0 h 22"/>
                <a:gd name="T10" fmla="*/ 5 w 12"/>
                <a:gd name="T11" fmla="*/ 2 h 22"/>
                <a:gd name="T12" fmla="*/ 12 w 12"/>
                <a:gd name="T13" fmla="*/ 18 h 22"/>
                <a:gd name="T14" fmla="*/ 10 w 12"/>
                <a:gd name="T15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8" y="21"/>
                    <a:pt x="7" y="20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1" y="1"/>
                    <a:pt x="2" y="0"/>
                  </a:cubicBezTo>
                  <a:cubicBezTo>
                    <a:pt x="3" y="0"/>
                    <a:pt x="5" y="0"/>
                    <a:pt x="5" y="2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9"/>
                    <a:pt x="12" y="21"/>
                    <a:pt x="10" y="21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1" name="íşľîḓè">
              <a:extLst>
                <a:ext uri="{FF2B5EF4-FFF2-40B4-BE49-F238E27FC236}">
                  <a16:creationId xmlns:a16="http://schemas.microsoft.com/office/drawing/2014/main" id="{2B233A3B-7F60-42E1-964E-4FB36A585041}"/>
                </a:ext>
              </a:extLst>
            </p:cNvPr>
            <p:cNvSpPr/>
            <p:nvPr/>
          </p:nvSpPr>
          <p:spPr bwMode="auto">
            <a:xfrm>
              <a:off x="6657975" y="5435601"/>
              <a:ext cx="36512" cy="66675"/>
            </a:xfrm>
            <a:custGeom>
              <a:gdLst>
                <a:gd name="T0" fmla="*/ 10 w 12"/>
                <a:gd name="T1" fmla="*/ 22 h 22"/>
                <a:gd name="T2" fmla="*/ 10 w 12"/>
                <a:gd name="T3" fmla="*/ 22 h 22"/>
                <a:gd name="T4" fmla="*/ 7 w 12"/>
                <a:gd name="T5" fmla="*/ 20 h 22"/>
                <a:gd name="T6" fmla="*/ 0 w 12"/>
                <a:gd name="T7" fmla="*/ 4 h 22"/>
                <a:gd name="T8" fmla="*/ 2 w 12"/>
                <a:gd name="T9" fmla="*/ 0 h 22"/>
                <a:gd name="T10" fmla="*/ 5 w 12"/>
                <a:gd name="T11" fmla="*/ 2 h 22"/>
                <a:gd name="T12" fmla="*/ 11 w 12"/>
                <a:gd name="T13" fmla="*/ 19 h 22"/>
                <a:gd name="T14" fmla="*/ 10 w 12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10" y="22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9" y="22"/>
                    <a:pt x="7" y="22"/>
                    <a:pt x="7" y="2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0" y="1"/>
                    <a:pt x="2" y="0"/>
                  </a:cubicBezTo>
                  <a:cubicBezTo>
                    <a:pt x="3" y="0"/>
                    <a:pt x="4" y="1"/>
                    <a:pt x="5" y="2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2" y="20"/>
                    <a:pt x="11" y="21"/>
                    <a:pt x="10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2" name="i$ḷïdè">
              <a:extLst>
                <a:ext uri="{FF2B5EF4-FFF2-40B4-BE49-F238E27FC236}">
                  <a16:creationId xmlns:a16="http://schemas.microsoft.com/office/drawing/2014/main" id="{47BA8918-FE1C-4C8A-A3AD-D8DE89C1C170}"/>
                </a:ext>
              </a:extLst>
            </p:cNvPr>
            <p:cNvSpPr/>
            <p:nvPr/>
          </p:nvSpPr>
          <p:spPr bwMode="auto">
            <a:xfrm>
              <a:off x="6456363" y="5518151"/>
              <a:ext cx="433387" cy="39688"/>
            </a:xfrm>
            <a:custGeom>
              <a:gdLst>
                <a:gd name="T0" fmla="*/ 142 w 142"/>
                <a:gd name="T1" fmla="*/ 1 h 13"/>
                <a:gd name="T2" fmla="*/ 127 w 142"/>
                <a:gd name="T3" fmla="*/ 11 h 13"/>
                <a:gd name="T4" fmla="*/ 7 w 142"/>
                <a:gd name="T5" fmla="*/ 11 h 13"/>
                <a:gd name="T6" fmla="*/ 1 w 142"/>
                <a:gd name="T7" fmla="*/ 5 h 13"/>
                <a:gd name="T8" fmla="*/ 9 w 142"/>
                <a:gd name="T9" fmla="*/ 7 h 13"/>
                <a:gd name="T10" fmla="*/ 25 w 142"/>
                <a:gd name="T11" fmla="*/ 8 h 13"/>
                <a:gd name="T12" fmla="*/ 43 w 142"/>
                <a:gd name="T13" fmla="*/ 7 h 13"/>
                <a:gd name="T14" fmla="*/ 140 w 142"/>
                <a:gd name="T15" fmla="*/ 1 h 13"/>
                <a:gd name="T16" fmla="*/ 142 w 142"/>
                <a:gd name="T17" fmla="*/ 1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3">
                  <a:moveTo>
                    <a:pt x="142" y="1"/>
                  </a:moveTo>
                  <a:cubicBezTo>
                    <a:pt x="137" y="13"/>
                    <a:pt x="127" y="11"/>
                    <a:pt x="127" y="11"/>
                  </a:cubicBezTo>
                  <a:cubicBezTo>
                    <a:pt x="127" y="11"/>
                    <a:pt x="22" y="13"/>
                    <a:pt x="7" y="11"/>
                  </a:cubicBezTo>
                  <a:cubicBezTo>
                    <a:pt x="1" y="10"/>
                    <a:pt x="0" y="8"/>
                    <a:pt x="1" y="5"/>
                  </a:cubicBezTo>
                  <a:cubicBezTo>
                    <a:pt x="3" y="6"/>
                    <a:pt x="6" y="7"/>
                    <a:pt x="9" y="7"/>
                  </a:cubicBezTo>
                  <a:cubicBezTo>
                    <a:pt x="14" y="7"/>
                    <a:pt x="20" y="8"/>
                    <a:pt x="25" y="8"/>
                  </a:cubicBezTo>
                  <a:cubicBezTo>
                    <a:pt x="31" y="8"/>
                    <a:pt x="37" y="8"/>
                    <a:pt x="43" y="7"/>
                  </a:cubicBezTo>
                  <a:cubicBezTo>
                    <a:pt x="75" y="5"/>
                    <a:pt x="107" y="0"/>
                    <a:pt x="140" y="1"/>
                  </a:cubicBezTo>
                  <a:cubicBezTo>
                    <a:pt x="140" y="1"/>
                    <a:pt x="141" y="1"/>
                    <a:pt x="142" y="1"/>
                  </a:cubicBezTo>
                  <a:close/>
                </a:path>
              </a:pathLst>
            </a:custGeom>
            <a:solidFill>
              <a:srgbClr val="E8E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3" name="iṩļïḍé">
              <a:extLst>
                <a:ext uri="{FF2B5EF4-FFF2-40B4-BE49-F238E27FC236}">
                  <a16:creationId xmlns:a16="http://schemas.microsoft.com/office/drawing/2014/main" id="{F3C6424E-ECB0-44CC-AE8F-486E8DA3BE0D}"/>
                </a:ext>
              </a:extLst>
            </p:cNvPr>
            <p:cNvSpPr/>
            <p:nvPr/>
          </p:nvSpPr>
          <p:spPr bwMode="auto">
            <a:xfrm>
              <a:off x="7173913" y="5191126"/>
              <a:ext cx="463550" cy="373063"/>
            </a:xfrm>
            <a:custGeom>
              <a:gdLst>
                <a:gd name="T0" fmla="*/ 1 w 152"/>
                <a:gd name="T1" fmla="*/ 0 h 122"/>
                <a:gd name="T2" fmla="*/ 1 w 152"/>
                <a:gd name="T3" fmla="*/ 72 h 122"/>
                <a:gd name="T4" fmla="*/ 1 w 152"/>
                <a:gd name="T5" fmla="*/ 91 h 122"/>
                <a:gd name="T6" fmla="*/ 18 w 152"/>
                <a:gd name="T7" fmla="*/ 118 h 122"/>
                <a:gd name="T8" fmla="*/ 138 w 152"/>
                <a:gd name="T9" fmla="*/ 118 h 122"/>
                <a:gd name="T10" fmla="*/ 138 w 152"/>
                <a:gd name="T11" fmla="*/ 105 h 122"/>
                <a:gd name="T12" fmla="*/ 43 w 152"/>
                <a:gd name="T13" fmla="*/ 73 h 122"/>
                <a:gd name="T14" fmla="*/ 37 w 152"/>
                <a:gd name="T15" fmla="*/ 71 h 122"/>
                <a:gd name="T16" fmla="*/ 37 w 152"/>
                <a:gd name="T17" fmla="*/ 12 h 122"/>
                <a:gd name="T18" fmla="*/ 1 w 152"/>
                <a:gd name="T19" fmla="*/ 0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2" h="122">
                  <a:moveTo>
                    <a:pt x="1" y="0"/>
                  </a:moveTo>
                  <a:cubicBezTo>
                    <a:pt x="1" y="72"/>
                    <a:pt x="1" y="72"/>
                    <a:pt x="1" y="72"/>
                  </a:cubicBezTo>
                  <a:cubicBezTo>
                    <a:pt x="1" y="91"/>
                    <a:pt x="1" y="91"/>
                    <a:pt x="1" y="91"/>
                  </a:cubicBezTo>
                  <a:cubicBezTo>
                    <a:pt x="0" y="122"/>
                    <a:pt x="18" y="118"/>
                    <a:pt x="18" y="118"/>
                  </a:cubicBezTo>
                  <a:cubicBezTo>
                    <a:pt x="18" y="118"/>
                    <a:pt x="123" y="120"/>
                    <a:pt x="138" y="118"/>
                  </a:cubicBezTo>
                  <a:cubicBezTo>
                    <a:pt x="152" y="115"/>
                    <a:pt x="138" y="105"/>
                    <a:pt x="138" y="105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12"/>
                    <a:pt x="37" y="12"/>
                    <a:pt x="37" y="12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4" name="îṥľîḋè">
              <a:extLst>
                <a:ext uri="{FF2B5EF4-FFF2-40B4-BE49-F238E27FC236}">
                  <a16:creationId xmlns:a16="http://schemas.microsoft.com/office/drawing/2014/main" id="{5ED34B92-FC16-40AC-B8EA-C27A00425615}"/>
                </a:ext>
              </a:extLst>
            </p:cNvPr>
            <p:cNvSpPr/>
            <p:nvPr/>
          </p:nvSpPr>
          <p:spPr bwMode="auto">
            <a:xfrm>
              <a:off x="7177088" y="5322888"/>
              <a:ext cx="109537" cy="20638"/>
            </a:xfrm>
            <a:prstGeom prst="rect">
              <a:avLst/>
            </a:prstGeom>
            <a:solidFill>
              <a:srgbClr val="EF916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5" name="ïṣľîďe">
              <a:extLst>
                <a:ext uri="{FF2B5EF4-FFF2-40B4-BE49-F238E27FC236}">
                  <a16:creationId xmlns:a16="http://schemas.microsoft.com/office/drawing/2014/main" id="{2D95AFF3-A120-4799-878B-AE677F0C9B2D}"/>
                </a:ext>
              </a:extLst>
            </p:cNvPr>
            <p:cNvSpPr/>
            <p:nvPr/>
          </p:nvSpPr>
          <p:spPr bwMode="auto">
            <a:xfrm>
              <a:off x="7177088" y="5408613"/>
              <a:ext cx="438150" cy="149225"/>
            </a:xfrm>
            <a:custGeom>
              <a:gdLst>
                <a:gd name="T0" fmla="*/ 0 w 144"/>
                <a:gd name="T1" fmla="*/ 1 h 49"/>
                <a:gd name="T2" fmla="*/ 0 w 144"/>
                <a:gd name="T3" fmla="*/ 20 h 49"/>
                <a:gd name="T4" fmla="*/ 2 w 144"/>
                <a:gd name="T5" fmla="*/ 37 h 49"/>
                <a:gd name="T6" fmla="*/ 17 w 144"/>
                <a:gd name="T7" fmla="*/ 47 h 49"/>
                <a:gd name="T8" fmla="*/ 137 w 144"/>
                <a:gd name="T9" fmla="*/ 47 h 49"/>
                <a:gd name="T10" fmla="*/ 143 w 144"/>
                <a:gd name="T11" fmla="*/ 41 h 49"/>
                <a:gd name="T12" fmla="*/ 137 w 144"/>
                <a:gd name="T13" fmla="*/ 34 h 49"/>
                <a:gd name="T14" fmla="*/ 36 w 144"/>
                <a:gd name="T15" fmla="*/ 0 h 49"/>
                <a:gd name="T16" fmla="*/ 1 w 144"/>
                <a:gd name="T17" fmla="*/ 2 h 49"/>
                <a:gd name="T18" fmla="*/ 0 w 144"/>
                <a:gd name="T19" fmla="*/ 1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4" h="49">
                  <a:moveTo>
                    <a:pt x="0" y="1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7"/>
                    <a:pt x="1" y="33"/>
                    <a:pt x="2" y="37"/>
                  </a:cubicBezTo>
                  <a:cubicBezTo>
                    <a:pt x="7" y="49"/>
                    <a:pt x="17" y="47"/>
                    <a:pt x="17" y="47"/>
                  </a:cubicBezTo>
                  <a:cubicBezTo>
                    <a:pt x="17" y="47"/>
                    <a:pt x="122" y="49"/>
                    <a:pt x="137" y="47"/>
                  </a:cubicBezTo>
                  <a:cubicBezTo>
                    <a:pt x="143" y="46"/>
                    <a:pt x="144" y="44"/>
                    <a:pt x="143" y="41"/>
                  </a:cubicBezTo>
                  <a:cubicBezTo>
                    <a:pt x="142" y="38"/>
                    <a:pt x="137" y="34"/>
                    <a:pt x="137" y="34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23" y="4"/>
                    <a:pt x="15" y="4"/>
                    <a:pt x="1" y="2"/>
                  </a:cubicBezTo>
                  <a:cubicBezTo>
                    <a:pt x="1" y="2"/>
                    <a:pt x="0" y="2"/>
                    <a:pt x="0" y="1"/>
                  </a:cubicBezTo>
                  <a:close/>
                </a:path>
              </a:pathLst>
            </a:custGeom>
            <a:solidFill>
              <a:srgbClr val="005A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6" name="îṣľïḓê">
              <a:extLst>
                <a:ext uri="{FF2B5EF4-FFF2-40B4-BE49-F238E27FC236}">
                  <a16:creationId xmlns:a16="http://schemas.microsoft.com/office/drawing/2014/main" id="{F1E41D77-52FE-4930-9EE1-109D633FC523}"/>
                </a:ext>
              </a:extLst>
            </p:cNvPr>
            <p:cNvSpPr/>
            <p:nvPr/>
          </p:nvSpPr>
          <p:spPr bwMode="auto">
            <a:xfrm>
              <a:off x="7419975" y="5449888"/>
              <a:ext cx="36512" cy="71438"/>
            </a:xfrm>
            <a:custGeom>
              <a:gdLst>
                <a:gd name="T0" fmla="*/ 1 w 12"/>
                <a:gd name="T1" fmla="*/ 22 h 23"/>
                <a:gd name="T2" fmla="*/ 1 w 12"/>
                <a:gd name="T3" fmla="*/ 22 h 23"/>
                <a:gd name="T4" fmla="*/ 5 w 12"/>
                <a:gd name="T5" fmla="*/ 21 h 23"/>
                <a:gd name="T6" fmla="*/ 11 w 12"/>
                <a:gd name="T7" fmla="*/ 4 h 23"/>
                <a:gd name="T8" fmla="*/ 10 w 12"/>
                <a:gd name="T9" fmla="*/ 1 h 23"/>
                <a:gd name="T10" fmla="*/ 7 w 12"/>
                <a:gd name="T11" fmla="*/ 2 h 23"/>
                <a:gd name="T12" fmla="*/ 0 w 12"/>
                <a:gd name="T13" fmla="*/ 19 h 23"/>
                <a:gd name="T14" fmla="*/ 1 w 12"/>
                <a:gd name="T15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3"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3" y="23"/>
                    <a:pt x="4" y="22"/>
                    <a:pt x="5" y="21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2" y="3"/>
                    <a:pt x="11" y="1"/>
                    <a:pt x="10" y="1"/>
                  </a:cubicBezTo>
                  <a:cubicBezTo>
                    <a:pt x="9" y="0"/>
                    <a:pt x="7" y="1"/>
                    <a:pt x="7" y="2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0"/>
                    <a:pt x="0" y="22"/>
                    <a:pt x="1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7" name="îṡḻíḑê">
              <a:extLst>
                <a:ext uri="{FF2B5EF4-FFF2-40B4-BE49-F238E27FC236}">
                  <a16:creationId xmlns:a16="http://schemas.microsoft.com/office/drawing/2014/main" id="{A4CF9E48-D832-4BEE-B973-66193B72EF13}"/>
                </a:ext>
              </a:extLst>
            </p:cNvPr>
            <p:cNvSpPr/>
            <p:nvPr/>
          </p:nvSpPr>
          <p:spPr bwMode="auto">
            <a:xfrm>
              <a:off x="7396163" y="5445126"/>
              <a:ext cx="39687" cy="66675"/>
            </a:xfrm>
            <a:custGeom>
              <a:gdLst>
                <a:gd name="T0" fmla="*/ 2 w 13"/>
                <a:gd name="T1" fmla="*/ 21 h 22"/>
                <a:gd name="T2" fmla="*/ 2 w 13"/>
                <a:gd name="T3" fmla="*/ 21 h 22"/>
                <a:gd name="T4" fmla="*/ 6 w 13"/>
                <a:gd name="T5" fmla="*/ 20 h 22"/>
                <a:gd name="T6" fmla="*/ 12 w 13"/>
                <a:gd name="T7" fmla="*/ 3 h 22"/>
                <a:gd name="T8" fmla="*/ 11 w 13"/>
                <a:gd name="T9" fmla="*/ 0 h 22"/>
                <a:gd name="T10" fmla="*/ 8 w 13"/>
                <a:gd name="T11" fmla="*/ 2 h 22"/>
                <a:gd name="T12" fmla="*/ 1 w 13"/>
                <a:gd name="T13" fmla="*/ 18 h 22"/>
                <a:gd name="T14" fmla="*/ 2 w 13"/>
                <a:gd name="T15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" h="22"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4" y="22"/>
                    <a:pt x="5" y="21"/>
                    <a:pt x="6" y="20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3" y="2"/>
                    <a:pt x="12" y="1"/>
                    <a:pt x="11" y="0"/>
                  </a:cubicBezTo>
                  <a:cubicBezTo>
                    <a:pt x="10" y="0"/>
                    <a:pt x="8" y="0"/>
                    <a:pt x="8" y="2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0" y="19"/>
                    <a:pt x="1" y="21"/>
                    <a:pt x="2" y="21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8" name="îṧliďè">
              <a:extLst>
                <a:ext uri="{FF2B5EF4-FFF2-40B4-BE49-F238E27FC236}">
                  <a16:creationId xmlns:a16="http://schemas.microsoft.com/office/drawing/2014/main" id="{47982E1B-753D-4416-BED9-097448BCE2E6}"/>
                </a:ext>
              </a:extLst>
            </p:cNvPr>
            <p:cNvSpPr/>
            <p:nvPr/>
          </p:nvSpPr>
          <p:spPr bwMode="auto">
            <a:xfrm>
              <a:off x="7377113" y="5435601"/>
              <a:ext cx="38100" cy="66675"/>
            </a:xfrm>
            <a:custGeom>
              <a:gdLst>
                <a:gd name="T0" fmla="*/ 2 w 12"/>
                <a:gd name="T1" fmla="*/ 22 h 22"/>
                <a:gd name="T2" fmla="*/ 2 w 12"/>
                <a:gd name="T3" fmla="*/ 22 h 22"/>
                <a:gd name="T4" fmla="*/ 5 w 12"/>
                <a:gd name="T5" fmla="*/ 20 h 22"/>
                <a:gd name="T6" fmla="*/ 12 w 12"/>
                <a:gd name="T7" fmla="*/ 4 h 22"/>
                <a:gd name="T8" fmla="*/ 10 w 12"/>
                <a:gd name="T9" fmla="*/ 0 h 22"/>
                <a:gd name="T10" fmla="*/ 7 w 12"/>
                <a:gd name="T11" fmla="*/ 2 h 22"/>
                <a:gd name="T12" fmla="*/ 0 w 12"/>
                <a:gd name="T13" fmla="*/ 19 h 22"/>
                <a:gd name="T14" fmla="*/ 2 w 12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2" y="22"/>
                  </a:moveTo>
                  <a:cubicBezTo>
                    <a:pt x="2" y="22"/>
                    <a:pt x="2" y="22"/>
                    <a:pt x="2" y="22"/>
                  </a:cubicBezTo>
                  <a:cubicBezTo>
                    <a:pt x="3" y="22"/>
                    <a:pt x="4" y="22"/>
                    <a:pt x="5" y="20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2"/>
                    <a:pt x="11" y="1"/>
                    <a:pt x="10" y="0"/>
                  </a:cubicBezTo>
                  <a:cubicBezTo>
                    <a:pt x="9" y="0"/>
                    <a:pt x="7" y="1"/>
                    <a:pt x="7" y="2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0"/>
                    <a:pt x="0" y="21"/>
                    <a:pt x="2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9" name="iṡḷîdê">
              <a:extLst>
                <a:ext uri="{FF2B5EF4-FFF2-40B4-BE49-F238E27FC236}">
                  <a16:creationId xmlns:a16="http://schemas.microsoft.com/office/drawing/2014/main" id="{6360995F-08FA-4C6F-9197-637C5691764B}"/>
                </a:ext>
              </a:extLst>
            </p:cNvPr>
            <p:cNvSpPr/>
            <p:nvPr/>
          </p:nvSpPr>
          <p:spPr bwMode="auto">
            <a:xfrm>
              <a:off x="7181850" y="5518151"/>
              <a:ext cx="433387" cy="39688"/>
            </a:xfrm>
            <a:custGeom>
              <a:gdLst>
                <a:gd name="T0" fmla="*/ 0 w 142"/>
                <a:gd name="T1" fmla="*/ 1 h 13"/>
                <a:gd name="T2" fmla="*/ 15 w 142"/>
                <a:gd name="T3" fmla="*/ 11 h 13"/>
                <a:gd name="T4" fmla="*/ 135 w 142"/>
                <a:gd name="T5" fmla="*/ 11 h 13"/>
                <a:gd name="T6" fmla="*/ 141 w 142"/>
                <a:gd name="T7" fmla="*/ 5 h 13"/>
                <a:gd name="T8" fmla="*/ 133 w 142"/>
                <a:gd name="T9" fmla="*/ 7 h 13"/>
                <a:gd name="T10" fmla="*/ 117 w 142"/>
                <a:gd name="T11" fmla="*/ 8 h 13"/>
                <a:gd name="T12" fmla="*/ 99 w 142"/>
                <a:gd name="T13" fmla="*/ 7 h 13"/>
                <a:gd name="T14" fmla="*/ 2 w 142"/>
                <a:gd name="T15" fmla="*/ 1 h 13"/>
                <a:gd name="T16" fmla="*/ 0 w 142"/>
                <a:gd name="T17" fmla="*/ 1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3">
                  <a:moveTo>
                    <a:pt x="0" y="1"/>
                  </a:moveTo>
                  <a:cubicBezTo>
                    <a:pt x="5" y="13"/>
                    <a:pt x="15" y="11"/>
                    <a:pt x="15" y="11"/>
                  </a:cubicBezTo>
                  <a:cubicBezTo>
                    <a:pt x="15" y="11"/>
                    <a:pt x="120" y="13"/>
                    <a:pt x="135" y="11"/>
                  </a:cubicBezTo>
                  <a:cubicBezTo>
                    <a:pt x="141" y="10"/>
                    <a:pt x="142" y="8"/>
                    <a:pt x="141" y="5"/>
                  </a:cubicBezTo>
                  <a:cubicBezTo>
                    <a:pt x="138" y="6"/>
                    <a:pt x="136" y="7"/>
                    <a:pt x="133" y="7"/>
                  </a:cubicBezTo>
                  <a:cubicBezTo>
                    <a:pt x="128" y="7"/>
                    <a:pt x="122" y="8"/>
                    <a:pt x="117" y="8"/>
                  </a:cubicBezTo>
                  <a:cubicBezTo>
                    <a:pt x="111" y="8"/>
                    <a:pt x="105" y="8"/>
                    <a:pt x="99" y="7"/>
                  </a:cubicBezTo>
                  <a:cubicBezTo>
                    <a:pt x="66" y="5"/>
                    <a:pt x="34" y="0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E8E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0" name="iṧḷïḓe">
              <a:extLst>
                <a:ext uri="{FF2B5EF4-FFF2-40B4-BE49-F238E27FC236}">
                  <a16:creationId xmlns:a16="http://schemas.microsoft.com/office/drawing/2014/main" id="{FA895316-BF1D-49B3-97C8-78A9F417DC0A}"/>
                </a:ext>
              </a:extLst>
            </p:cNvPr>
            <p:cNvSpPr/>
            <p:nvPr/>
          </p:nvSpPr>
          <p:spPr bwMode="auto">
            <a:xfrm>
              <a:off x="6740525" y="3843338"/>
              <a:ext cx="344487" cy="1485900"/>
            </a:xfrm>
            <a:custGeom>
              <a:gdLst>
                <a:gd name="T0" fmla="*/ 26 w 113"/>
                <a:gd name="T1" fmla="*/ 3 h 487"/>
                <a:gd name="T2" fmla="*/ 0 w 113"/>
                <a:gd name="T3" fmla="*/ 487 h 487"/>
                <a:gd name="T4" fmla="*/ 65 w 113"/>
                <a:gd name="T5" fmla="*/ 487 h 487"/>
                <a:gd name="T6" fmla="*/ 109 w 113"/>
                <a:gd name="T7" fmla="*/ 0 h 487"/>
                <a:gd name="T8" fmla="*/ 26 w 113"/>
                <a:gd name="T9" fmla="*/ 3 h 4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487">
                  <a:moveTo>
                    <a:pt x="26" y="3"/>
                  </a:moveTo>
                  <a:cubicBezTo>
                    <a:pt x="0" y="487"/>
                    <a:pt x="0" y="487"/>
                    <a:pt x="0" y="487"/>
                  </a:cubicBezTo>
                  <a:cubicBezTo>
                    <a:pt x="65" y="487"/>
                    <a:pt x="65" y="487"/>
                    <a:pt x="65" y="487"/>
                  </a:cubicBezTo>
                  <a:cubicBezTo>
                    <a:pt x="65" y="487"/>
                    <a:pt x="113" y="120"/>
                    <a:pt x="109" y="0"/>
                  </a:cubicBezTo>
                  <a:cubicBezTo>
                    <a:pt x="26" y="3"/>
                    <a:pt x="26" y="3"/>
                    <a:pt x="26" y="3"/>
                  </a:cubicBezTo>
                </a:path>
              </a:pathLst>
            </a:custGeom>
            <a:solidFill>
              <a:srgbClr val="6A4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1" name="iṡlîḋè">
              <a:extLst>
                <a:ext uri="{FF2B5EF4-FFF2-40B4-BE49-F238E27FC236}">
                  <a16:creationId xmlns:a16="http://schemas.microsoft.com/office/drawing/2014/main" id="{7402BFBD-66F9-42C9-94A0-AD2FEA0A65A8}"/>
                </a:ext>
              </a:extLst>
            </p:cNvPr>
            <p:cNvSpPr/>
            <p:nvPr/>
          </p:nvSpPr>
          <p:spPr bwMode="auto">
            <a:xfrm>
              <a:off x="7045325" y="3700463"/>
              <a:ext cx="341312" cy="1622425"/>
            </a:xfrm>
            <a:custGeom>
              <a:gdLst>
                <a:gd name="T0" fmla="*/ 89 w 112"/>
                <a:gd name="T1" fmla="*/ 526 h 532"/>
                <a:gd name="T2" fmla="*/ 89 w 112"/>
                <a:gd name="T3" fmla="*/ 532 h 532"/>
                <a:gd name="T4" fmla="*/ 34 w 112"/>
                <a:gd name="T5" fmla="*/ 532 h 532"/>
                <a:gd name="T6" fmla="*/ 0 w 112"/>
                <a:gd name="T7" fmla="*/ 0 h 532"/>
                <a:gd name="T8" fmla="*/ 73 w 112"/>
                <a:gd name="T9" fmla="*/ 2 h 532"/>
                <a:gd name="T10" fmla="*/ 82 w 112"/>
                <a:gd name="T11" fmla="*/ 34 h 532"/>
                <a:gd name="T12" fmla="*/ 89 w 112"/>
                <a:gd name="T13" fmla="*/ 526 h 5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532">
                  <a:moveTo>
                    <a:pt x="89" y="526"/>
                  </a:moveTo>
                  <a:cubicBezTo>
                    <a:pt x="89" y="530"/>
                    <a:pt x="89" y="532"/>
                    <a:pt x="89" y="532"/>
                  </a:cubicBezTo>
                  <a:cubicBezTo>
                    <a:pt x="34" y="532"/>
                    <a:pt x="34" y="532"/>
                    <a:pt x="34" y="53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73" y="2"/>
                    <a:pt x="73" y="2"/>
                    <a:pt x="73" y="2"/>
                  </a:cubicBezTo>
                  <a:cubicBezTo>
                    <a:pt x="77" y="12"/>
                    <a:pt x="79" y="22"/>
                    <a:pt x="82" y="34"/>
                  </a:cubicBezTo>
                  <a:cubicBezTo>
                    <a:pt x="112" y="182"/>
                    <a:pt x="93" y="479"/>
                    <a:pt x="89" y="526"/>
                  </a:cubicBezTo>
                </a:path>
              </a:pathLst>
            </a:custGeom>
            <a:solidFill>
              <a:srgbClr val="6A4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2" name="ïsḷïde">
              <a:extLst>
                <a:ext uri="{FF2B5EF4-FFF2-40B4-BE49-F238E27FC236}">
                  <a16:creationId xmlns:a16="http://schemas.microsoft.com/office/drawing/2014/main" id="{75A4B7E7-80EA-42D7-9A90-4E7B9F99005E}"/>
                </a:ext>
              </a:extLst>
            </p:cNvPr>
            <p:cNvSpPr/>
            <p:nvPr/>
          </p:nvSpPr>
          <p:spPr bwMode="auto">
            <a:xfrm>
              <a:off x="7253288" y="3803651"/>
              <a:ext cx="133350" cy="1500188"/>
            </a:xfrm>
            <a:custGeom>
              <a:gdLst>
                <a:gd name="T0" fmla="*/ 21 w 44"/>
                <a:gd name="T1" fmla="*/ 492 h 492"/>
                <a:gd name="T2" fmla="*/ 9 w 44"/>
                <a:gd name="T3" fmla="*/ 475 h 492"/>
                <a:gd name="T4" fmla="*/ 5 w 44"/>
                <a:gd name="T5" fmla="*/ 426 h 492"/>
                <a:gd name="T6" fmla="*/ 10 w 44"/>
                <a:gd name="T7" fmla="*/ 313 h 492"/>
                <a:gd name="T8" fmla="*/ 16 w 44"/>
                <a:gd name="T9" fmla="*/ 188 h 492"/>
                <a:gd name="T10" fmla="*/ 18 w 44"/>
                <a:gd name="T11" fmla="*/ 121 h 492"/>
                <a:gd name="T12" fmla="*/ 12 w 44"/>
                <a:gd name="T13" fmla="*/ 62 h 492"/>
                <a:gd name="T14" fmla="*/ 1 w 44"/>
                <a:gd name="T15" fmla="*/ 18 h 492"/>
                <a:gd name="T16" fmla="*/ 14 w 44"/>
                <a:gd name="T17" fmla="*/ 0 h 492"/>
                <a:gd name="T18" fmla="*/ 21 w 44"/>
                <a:gd name="T19" fmla="*/ 492 h 4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" h="492">
                  <a:moveTo>
                    <a:pt x="21" y="492"/>
                  </a:moveTo>
                  <a:cubicBezTo>
                    <a:pt x="16" y="487"/>
                    <a:pt x="12" y="481"/>
                    <a:pt x="9" y="475"/>
                  </a:cubicBezTo>
                  <a:cubicBezTo>
                    <a:pt x="3" y="460"/>
                    <a:pt x="4" y="443"/>
                    <a:pt x="5" y="426"/>
                  </a:cubicBezTo>
                  <a:cubicBezTo>
                    <a:pt x="6" y="389"/>
                    <a:pt x="8" y="351"/>
                    <a:pt x="10" y="313"/>
                  </a:cubicBezTo>
                  <a:cubicBezTo>
                    <a:pt x="12" y="271"/>
                    <a:pt x="14" y="230"/>
                    <a:pt x="16" y="188"/>
                  </a:cubicBezTo>
                  <a:cubicBezTo>
                    <a:pt x="18" y="166"/>
                    <a:pt x="19" y="144"/>
                    <a:pt x="18" y="121"/>
                  </a:cubicBezTo>
                  <a:cubicBezTo>
                    <a:pt x="18" y="102"/>
                    <a:pt x="16" y="82"/>
                    <a:pt x="12" y="62"/>
                  </a:cubicBezTo>
                  <a:cubicBezTo>
                    <a:pt x="9" y="48"/>
                    <a:pt x="1" y="33"/>
                    <a:pt x="1" y="18"/>
                  </a:cubicBezTo>
                  <a:cubicBezTo>
                    <a:pt x="0" y="7"/>
                    <a:pt x="6" y="2"/>
                    <a:pt x="14" y="0"/>
                  </a:cubicBezTo>
                  <a:cubicBezTo>
                    <a:pt x="44" y="148"/>
                    <a:pt x="25" y="445"/>
                    <a:pt x="21" y="492"/>
                  </a:cubicBezTo>
                </a:path>
              </a:pathLst>
            </a:custGeom>
            <a:solidFill>
              <a:srgbClr val="6038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3" name="îśḻídè">
              <a:extLst>
                <a:ext uri="{FF2B5EF4-FFF2-40B4-BE49-F238E27FC236}">
                  <a16:creationId xmlns:a16="http://schemas.microsoft.com/office/drawing/2014/main" id="{66C428D2-22FF-4A5C-9EB5-B42CA7B086B1}"/>
                </a:ext>
              </a:extLst>
            </p:cNvPr>
            <p:cNvSpPr/>
            <p:nvPr/>
          </p:nvSpPr>
          <p:spPr bwMode="auto">
            <a:xfrm>
              <a:off x="6797675" y="2959101"/>
              <a:ext cx="631825" cy="993775"/>
            </a:xfrm>
            <a:custGeom>
              <a:gdLst>
                <a:gd name="T0" fmla="*/ 203 w 207"/>
                <a:gd name="T1" fmla="*/ 63 h 326"/>
                <a:gd name="T2" fmla="*/ 203 w 207"/>
                <a:gd name="T3" fmla="*/ 64 h 326"/>
                <a:gd name="T4" fmla="*/ 170 w 207"/>
                <a:gd name="T5" fmla="*/ 326 h 326"/>
                <a:gd name="T6" fmla="*/ 160 w 207"/>
                <a:gd name="T7" fmla="*/ 326 h 326"/>
                <a:gd name="T8" fmla="*/ 5 w 207"/>
                <a:gd name="T9" fmla="*/ 323 h 326"/>
                <a:gd name="T10" fmla="*/ 0 w 207"/>
                <a:gd name="T11" fmla="*/ 24 h 326"/>
                <a:gd name="T12" fmla="*/ 34 w 207"/>
                <a:gd name="T13" fmla="*/ 3 h 326"/>
                <a:gd name="T14" fmla="*/ 73 w 207"/>
                <a:gd name="T15" fmla="*/ 1 h 326"/>
                <a:gd name="T16" fmla="*/ 152 w 207"/>
                <a:gd name="T17" fmla="*/ 9 h 326"/>
                <a:gd name="T18" fmla="*/ 203 w 207"/>
                <a:gd name="T19" fmla="*/ 63 h 3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6" h="326">
                  <a:moveTo>
                    <a:pt x="203" y="63"/>
                  </a:moveTo>
                  <a:cubicBezTo>
                    <a:pt x="203" y="64"/>
                    <a:pt x="203" y="64"/>
                    <a:pt x="203" y="64"/>
                  </a:cubicBezTo>
                  <a:cubicBezTo>
                    <a:pt x="170" y="326"/>
                    <a:pt x="170" y="326"/>
                    <a:pt x="170" y="326"/>
                  </a:cubicBezTo>
                  <a:cubicBezTo>
                    <a:pt x="160" y="326"/>
                    <a:pt x="160" y="326"/>
                    <a:pt x="160" y="326"/>
                  </a:cubicBezTo>
                  <a:cubicBezTo>
                    <a:pt x="5" y="323"/>
                    <a:pt x="5" y="323"/>
                    <a:pt x="5" y="323"/>
                  </a:cubicBezTo>
                  <a:cubicBezTo>
                    <a:pt x="5" y="323"/>
                    <a:pt x="1" y="52"/>
                    <a:pt x="0" y="24"/>
                  </a:cubicBezTo>
                  <a:cubicBezTo>
                    <a:pt x="0" y="11"/>
                    <a:pt x="17" y="5"/>
                    <a:pt x="34" y="3"/>
                  </a:cubicBezTo>
                  <a:cubicBezTo>
                    <a:pt x="53" y="0"/>
                    <a:pt x="73" y="1"/>
                    <a:pt x="73" y="1"/>
                  </a:cubicBezTo>
                  <a:cubicBezTo>
                    <a:pt x="107" y="0"/>
                    <a:pt x="133" y="3"/>
                    <a:pt x="152" y="9"/>
                  </a:cubicBezTo>
                  <a:cubicBezTo>
                    <a:pt x="207" y="26"/>
                    <a:pt x="203" y="63"/>
                    <a:pt x="203" y="63"/>
                  </a:cubicBezTo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4" name="iṧḷiḍé">
              <a:extLst>
                <a:ext uri="{FF2B5EF4-FFF2-40B4-BE49-F238E27FC236}">
                  <a16:creationId xmlns:a16="http://schemas.microsoft.com/office/drawing/2014/main" id="{A49E32A6-683D-43DC-911D-593A7BA7CF16}"/>
                </a:ext>
              </a:extLst>
            </p:cNvPr>
            <p:cNvSpPr/>
            <p:nvPr/>
          </p:nvSpPr>
          <p:spPr bwMode="auto">
            <a:xfrm>
              <a:off x="6099175" y="2752726"/>
              <a:ext cx="265112" cy="368300"/>
            </a:xfrm>
            <a:custGeom>
              <a:gdLst>
                <a:gd name="T0" fmla="*/ 82 w 87"/>
                <a:gd name="T1" fmla="*/ 100 h 121"/>
                <a:gd name="T2" fmla="*/ 69 w 87"/>
                <a:gd name="T3" fmla="*/ 74 h 121"/>
                <a:gd name="T4" fmla="*/ 58 w 87"/>
                <a:gd name="T5" fmla="*/ 46 h 121"/>
                <a:gd name="T6" fmla="*/ 10 w 87"/>
                <a:gd name="T7" fmla="*/ 3 h 121"/>
                <a:gd name="T8" fmla="*/ 3 w 87"/>
                <a:gd name="T9" fmla="*/ 3 h 121"/>
                <a:gd name="T10" fmla="*/ 7 w 87"/>
                <a:gd name="T11" fmla="*/ 11 h 121"/>
                <a:gd name="T12" fmla="*/ 31 w 87"/>
                <a:gd name="T13" fmla="*/ 34 h 121"/>
                <a:gd name="T14" fmla="*/ 14 w 87"/>
                <a:gd name="T15" fmla="*/ 66 h 121"/>
                <a:gd name="T16" fmla="*/ 46 w 87"/>
                <a:gd name="T17" fmla="*/ 95 h 121"/>
                <a:gd name="T18" fmla="*/ 63 w 87"/>
                <a:gd name="T19" fmla="*/ 121 h 121"/>
                <a:gd name="T20" fmla="*/ 87 w 87"/>
                <a:gd name="T21" fmla="*/ 107 h 121"/>
                <a:gd name="T22" fmla="*/ 82 w 87"/>
                <a:gd name="T23" fmla="*/ 10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120">
                  <a:moveTo>
                    <a:pt x="82" y="100"/>
                  </a:moveTo>
                  <a:cubicBezTo>
                    <a:pt x="69" y="74"/>
                    <a:pt x="69" y="74"/>
                    <a:pt x="69" y="74"/>
                  </a:cubicBezTo>
                  <a:cubicBezTo>
                    <a:pt x="69" y="74"/>
                    <a:pt x="73" y="68"/>
                    <a:pt x="58" y="46"/>
                  </a:cubicBezTo>
                  <a:cubicBezTo>
                    <a:pt x="43" y="24"/>
                    <a:pt x="10" y="3"/>
                    <a:pt x="10" y="3"/>
                  </a:cubicBezTo>
                  <a:cubicBezTo>
                    <a:pt x="10" y="3"/>
                    <a:pt x="7" y="0"/>
                    <a:pt x="3" y="3"/>
                  </a:cubicBezTo>
                  <a:cubicBezTo>
                    <a:pt x="0" y="6"/>
                    <a:pt x="7" y="11"/>
                    <a:pt x="7" y="11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" y="51"/>
                    <a:pt x="14" y="66"/>
                  </a:cubicBezTo>
                  <a:cubicBezTo>
                    <a:pt x="25" y="81"/>
                    <a:pt x="38" y="91"/>
                    <a:pt x="46" y="95"/>
                  </a:cubicBezTo>
                  <a:cubicBezTo>
                    <a:pt x="55" y="99"/>
                    <a:pt x="63" y="121"/>
                    <a:pt x="63" y="121"/>
                  </a:cubicBezTo>
                  <a:cubicBezTo>
                    <a:pt x="87" y="107"/>
                    <a:pt x="87" y="107"/>
                    <a:pt x="87" y="107"/>
                  </a:cubicBezTo>
                  <a:lnTo>
                    <a:pt x="82" y="10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5" name="íSļíḓê">
              <a:extLst>
                <a:ext uri="{FF2B5EF4-FFF2-40B4-BE49-F238E27FC236}">
                  <a16:creationId xmlns:a16="http://schemas.microsoft.com/office/drawing/2014/main" id="{604093A7-B35D-4CAB-A710-E5C1C08CA0FE}"/>
                </a:ext>
              </a:extLst>
            </p:cNvPr>
            <p:cNvSpPr/>
            <p:nvPr/>
          </p:nvSpPr>
          <p:spPr bwMode="auto">
            <a:xfrm>
              <a:off x="6262688" y="2968626"/>
              <a:ext cx="715962" cy="661988"/>
            </a:xfrm>
            <a:custGeom>
              <a:gdLst>
                <a:gd name="T0" fmla="*/ 214 w 234"/>
                <a:gd name="T1" fmla="*/ 5 h 217"/>
                <a:gd name="T2" fmla="*/ 192 w 234"/>
                <a:gd name="T3" fmla="*/ 3 h 217"/>
                <a:gd name="T4" fmla="*/ 155 w 234"/>
                <a:gd name="T5" fmla="*/ 31 h 217"/>
                <a:gd name="T6" fmla="*/ 103 w 234"/>
                <a:gd name="T7" fmla="*/ 134 h 217"/>
                <a:gd name="T8" fmla="*/ 71 w 234"/>
                <a:gd name="T9" fmla="*/ 98 h 217"/>
                <a:gd name="T10" fmla="*/ 27 w 234"/>
                <a:gd name="T11" fmla="*/ 21 h 217"/>
                <a:gd name="T12" fmla="*/ 0 w 234"/>
                <a:gd name="T13" fmla="*/ 36 h 217"/>
                <a:gd name="T14" fmla="*/ 66 w 234"/>
                <a:gd name="T15" fmla="*/ 161 h 217"/>
                <a:gd name="T16" fmla="*/ 135 w 234"/>
                <a:gd name="T17" fmla="*/ 166 h 217"/>
                <a:gd name="T18" fmla="*/ 213 w 234"/>
                <a:gd name="T19" fmla="*/ 49 h 217"/>
                <a:gd name="T20" fmla="*/ 214 w 234"/>
                <a:gd name="T21" fmla="*/ 5 h 2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34" h="216">
                  <a:moveTo>
                    <a:pt x="214" y="5"/>
                  </a:moveTo>
                  <a:cubicBezTo>
                    <a:pt x="208" y="1"/>
                    <a:pt x="199" y="0"/>
                    <a:pt x="192" y="3"/>
                  </a:cubicBezTo>
                  <a:cubicBezTo>
                    <a:pt x="182" y="7"/>
                    <a:pt x="167" y="16"/>
                    <a:pt x="155" y="31"/>
                  </a:cubicBezTo>
                  <a:cubicBezTo>
                    <a:pt x="135" y="56"/>
                    <a:pt x="103" y="134"/>
                    <a:pt x="103" y="134"/>
                  </a:cubicBezTo>
                  <a:cubicBezTo>
                    <a:pt x="103" y="134"/>
                    <a:pt x="83" y="120"/>
                    <a:pt x="71" y="98"/>
                  </a:cubicBezTo>
                  <a:cubicBezTo>
                    <a:pt x="56" y="73"/>
                    <a:pt x="27" y="21"/>
                    <a:pt x="27" y="21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66" y="161"/>
                    <a:pt x="66" y="161"/>
                    <a:pt x="66" y="161"/>
                  </a:cubicBezTo>
                  <a:cubicBezTo>
                    <a:pt x="66" y="161"/>
                    <a:pt x="92" y="217"/>
                    <a:pt x="135" y="166"/>
                  </a:cubicBezTo>
                  <a:cubicBezTo>
                    <a:pt x="179" y="114"/>
                    <a:pt x="213" y="49"/>
                    <a:pt x="213" y="49"/>
                  </a:cubicBezTo>
                  <a:cubicBezTo>
                    <a:pt x="213" y="49"/>
                    <a:pt x="234" y="19"/>
                    <a:pt x="214" y="5"/>
                  </a:cubicBez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6" name="iŝļïḋe">
              <a:extLst>
                <a:ext uri="{FF2B5EF4-FFF2-40B4-BE49-F238E27FC236}">
                  <a16:creationId xmlns:a16="http://schemas.microsoft.com/office/drawing/2014/main" id="{20E0D9E5-9E6F-4FA7-AAE8-2E5E71B88801}"/>
                </a:ext>
              </a:extLst>
            </p:cNvPr>
            <p:cNvSpPr/>
            <p:nvPr/>
          </p:nvSpPr>
          <p:spPr bwMode="auto">
            <a:xfrm>
              <a:off x="6900863" y="2959101"/>
              <a:ext cx="360362" cy="122238"/>
            </a:xfrm>
            <a:custGeom>
              <a:gdLst>
                <a:gd name="T0" fmla="*/ 118 w 118"/>
                <a:gd name="T1" fmla="*/ 9 h 40"/>
                <a:gd name="T2" fmla="*/ 117 w 118"/>
                <a:gd name="T3" fmla="*/ 9 h 40"/>
                <a:gd name="T4" fmla="*/ 19 w 118"/>
                <a:gd name="T5" fmla="*/ 21 h 40"/>
                <a:gd name="T6" fmla="*/ 0 w 118"/>
                <a:gd name="T7" fmla="*/ 3 h 40"/>
                <a:gd name="T8" fmla="*/ 39 w 118"/>
                <a:gd name="T9" fmla="*/ 1 h 40"/>
                <a:gd name="T10" fmla="*/ 118 w 118"/>
                <a:gd name="T11" fmla="*/ 9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40">
                  <a:moveTo>
                    <a:pt x="118" y="9"/>
                  </a:moveTo>
                  <a:cubicBezTo>
                    <a:pt x="117" y="9"/>
                    <a:pt x="117" y="9"/>
                    <a:pt x="117" y="9"/>
                  </a:cubicBezTo>
                  <a:cubicBezTo>
                    <a:pt x="92" y="34"/>
                    <a:pt x="49" y="40"/>
                    <a:pt x="19" y="21"/>
                  </a:cubicBezTo>
                  <a:cubicBezTo>
                    <a:pt x="13" y="18"/>
                    <a:pt x="5" y="11"/>
                    <a:pt x="0" y="3"/>
                  </a:cubicBezTo>
                  <a:cubicBezTo>
                    <a:pt x="19" y="0"/>
                    <a:pt x="39" y="1"/>
                    <a:pt x="39" y="1"/>
                  </a:cubicBezTo>
                  <a:cubicBezTo>
                    <a:pt x="73" y="0"/>
                    <a:pt x="99" y="3"/>
                    <a:pt x="118" y="9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7" name="îSļïḋê">
              <a:extLst>
                <a:ext uri="{FF2B5EF4-FFF2-40B4-BE49-F238E27FC236}">
                  <a16:creationId xmlns:a16="http://schemas.microsoft.com/office/drawing/2014/main" id="{81EB4A2F-F437-455C-963C-F7CE2E1254ED}"/>
                </a:ext>
              </a:extLst>
            </p:cNvPr>
            <p:cNvSpPr/>
            <p:nvPr/>
          </p:nvSpPr>
          <p:spPr bwMode="auto">
            <a:xfrm>
              <a:off x="6215063" y="3733801"/>
              <a:ext cx="1974850" cy="777875"/>
            </a:xfrm>
            <a:custGeom>
              <a:gdLst>
                <a:gd name="T0" fmla="*/ 1244 w 1244"/>
                <a:gd name="T1" fmla="*/ 402 h 490"/>
                <a:gd name="T2" fmla="*/ 1213 w 1244"/>
                <a:gd name="T3" fmla="*/ 490 h 490"/>
                <a:gd name="T4" fmla="*/ 88 w 1244"/>
                <a:gd name="T5" fmla="*/ 87 h 490"/>
                <a:gd name="T6" fmla="*/ 0 w 1244"/>
                <a:gd name="T7" fmla="*/ 6 h 490"/>
                <a:gd name="T8" fmla="*/ 119 w 1244"/>
                <a:gd name="T9" fmla="*/ 0 h 490"/>
                <a:gd name="T10" fmla="*/ 1244 w 1244"/>
                <a:gd name="T11" fmla="*/ 402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44" h="490">
                  <a:moveTo>
                    <a:pt x="1244" y="402"/>
                  </a:moveTo>
                  <a:lnTo>
                    <a:pt x="1213" y="490"/>
                  </a:lnTo>
                  <a:lnTo>
                    <a:pt x="88" y="87"/>
                  </a:lnTo>
                  <a:lnTo>
                    <a:pt x="0" y="6"/>
                  </a:lnTo>
                  <a:lnTo>
                    <a:pt x="119" y="0"/>
                  </a:lnTo>
                  <a:lnTo>
                    <a:pt x="1244" y="402"/>
                  </a:lnTo>
                  <a:close/>
                </a:path>
              </a:pathLst>
            </a:custGeom>
            <a:solidFill>
              <a:srgbClr val="4D2D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8" name="îṩlïďê">
              <a:extLst>
                <a:ext uri="{FF2B5EF4-FFF2-40B4-BE49-F238E27FC236}">
                  <a16:creationId xmlns:a16="http://schemas.microsoft.com/office/drawing/2014/main" id="{BD70E532-56E8-4550-A852-A00FD74EA5D3}"/>
                </a:ext>
              </a:extLst>
            </p:cNvPr>
            <p:cNvSpPr/>
            <p:nvPr/>
          </p:nvSpPr>
          <p:spPr bwMode="auto">
            <a:xfrm>
              <a:off x="6215063" y="3733801"/>
              <a:ext cx="1974850" cy="777875"/>
            </a:xfrm>
            <a:custGeom>
              <a:gdLst>
                <a:gd name="T0" fmla="*/ 1244 w 1244"/>
                <a:gd name="T1" fmla="*/ 402 h 490"/>
                <a:gd name="T2" fmla="*/ 1213 w 1244"/>
                <a:gd name="T3" fmla="*/ 490 h 490"/>
                <a:gd name="T4" fmla="*/ 88 w 1244"/>
                <a:gd name="T5" fmla="*/ 87 h 490"/>
                <a:gd name="T6" fmla="*/ 0 w 1244"/>
                <a:gd name="T7" fmla="*/ 6 h 490"/>
                <a:gd name="T8" fmla="*/ 119 w 1244"/>
                <a:gd name="T9" fmla="*/ 0 h 490"/>
                <a:gd name="T10" fmla="*/ 1244 w 1244"/>
                <a:gd name="T11" fmla="*/ 402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44" h="490">
                  <a:moveTo>
                    <a:pt x="1244" y="402"/>
                  </a:moveTo>
                  <a:lnTo>
                    <a:pt x="1213" y="490"/>
                  </a:lnTo>
                  <a:lnTo>
                    <a:pt x="88" y="87"/>
                  </a:lnTo>
                  <a:lnTo>
                    <a:pt x="0" y="6"/>
                  </a:lnTo>
                  <a:lnTo>
                    <a:pt x="119" y="0"/>
                  </a:lnTo>
                  <a:lnTo>
                    <a:pt x="1244" y="40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9" name="iŝḷiďe">
              <a:extLst>
                <a:ext uri="{FF2B5EF4-FFF2-40B4-BE49-F238E27FC236}">
                  <a16:creationId xmlns:a16="http://schemas.microsoft.com/office/drawing/2014/main" id="{801FC2F1-4C51-4CE5-BCC8-1DF017F36CDB}"/>
                </a:ext>
              </a:extLst>
            </p:cNvPr>
            <p:cNvSpPr/>
            <p:nvPr/>
          </p:nvSpPr>
          <p:spPr bwMode="auto">
            <a:xfrm>
              <a:off x="6215063" y="3733801"/>
              <a:ext cx="195262" cy="138113"/>
            </a:xfrm>
            <a:custGeom>
              <a:gdLst>
                <a:gd name="T0" fmla="*/ 60 w 64"/>
                <a:gd name="T1" fmla="*/ 25 h 45"/>
                <a:gd name="T2" fmla="*/ 46 w 64"/>
                <a:gd name="T3" fmla="*/ 45 h 45"/>
                <a:gd name="T4" fmla="*/ 46 w 64"/>
                <a:gd name="T5" fmla="*/ 45 h 45"/>
                <a:gd name="T6" fmla="*/ 23 w 64"/>
                <a:gd name="T7" fmla="*/ 24 h 45"/>
                <a:gd name="T8" fmla="*/ 0 w 64"/>
                <a:gd name="T9" fmla="*/ 3 h 45"/>
                <a:gd name="T10" fmla="*/ 31 w 64"/>
                <a:gd name="T11" fmla="*/ 1 h 45"/>
                <a:gd name="T12" fmla="*/ 62 w 64"/>
                <a:gd name="T13" fmla="*/ 0 h 45"/>
                <a:gd name="T14" fmla="*/ 62 w 64"/>
                <a:gd name="T15" fmla="*/ 0 h 45"/>
                <a:gd name="T16" fmla="*/ 60 w 64"/>
                <a:gd name="T17" fmla="*/ 25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4" h="45">
                  <a:moveTo>
                    <a:pt x="60" y="25"/>
                  </a:moveTo>
                  <a:cubicBezTo>
                    <a:pt x="57" y="33"/>
                    <a:pt x="52" y="40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23" y="24"/>
                    <a:pt x="23" y="24"/>
                    <a:pt x="23" y="2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4" y="8"/>
                    <a:pt x="63" y="16"/>
                    <a:pt x="60" y="25"/>
                  </a:cubicBezTo>
                </a:path>
              </a:pathLst>
            </a:custGeom>
            <a:solidFill>
              <a:srgbClr val="FBC4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0" name="íşḻîde">
              <a:extLst>
                <a:ext uri="{FF2B5EF4-FFF2-40B4-BE49-F238E27FC236}">
                  <a16:creationId xmlns:a16="http://schemas.microsoft.com/office/drawing/2014/main" id="{379F0548-E028-4BAB-8C9F-85EFCD1C1089}"/>
                </a:ext>
              </a:extLst>
            </p:cNvPr>
            <p:cNvSpPr/>
            <p:nvPr/>
          </p:nvSpPr>
          <p:spPr bwMode="auto">
            <a:xfrm>
              <a:off x="6215063" y="3736976"/>
              <a:ext cx="96837" cy="69850"/>
            </a:xfrm>
            <a:custGeom>
              <a:gdLst>
                <a:gd name="T0" fmla="*/ 30 w 32"/>
                <a:gd name="T1" fmla="*/ 13 h 23"/>
                <a:gd name="T2" fmla="*/ 23 w 32"/>
                <a:gd name="T3" fmla="*/ 23 h 23"/>
                <a:gd name="T4" fmla="*/ 0 w 32"/>
                <a:gd name="T5" fmla="*/ 2 h 23"/>
                <a:gd name="T6" fmla="*/ 31 w 32"/>
                <a:gd name="T7" fmla="*/ 0 h 23"/>
                <a:gd name="T8" fmla="*/ 30 w 32"/>
                <a:gd name="T9" fmla="*/ 13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23">
                  <a:moveTo>
                    <a:pt x="30" y="13"/>
                  </a:moveTo>
                  <a:cubicBezTo>
                    <a:pt x="29" y="17"/>
                    <a:pt x="26" y="21"/>
                    <a:pt x="23" y="2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5"/>
                    <a:pt x="32" y="9"/>
                    <a:pt x="30" y="13"/>
                  </a:cubicBezTo>
                </a:path>
              </a:pathLst>
            </a:custGeom>
            <a:solidFill>
              <a:srgbClr val="FD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1" name="ïṥľïḑè">
              <a:extLst>
                <a:ext uri="{FF2B5EF4-FFF2-40B4-BE49-F238E27FC236}">
                  <a16:creationId xmlns:a16="http://schemas.microsoft.com/office/drawing/2014/main" id="{27CEE41C-C444-4089-938E-42ABB08177B2}"/>
                </a:ext>
              </a:extLst>
            </p:cNvPr>
            <p:cNvSpPr/>
            <p:nvPr/>
          </p:nvSpPr>
          <p:spPr bwMode="auto">
            <a:xfrm>
              <a:off x="8050213" y="4337051"/>
              <a:ext cx="185737" cy="187325"/>
            </a:xfrm>
            <a:custGeom>
              <a:gdLst>
                <a:gd name="T0" fmla="*/ 36 w 61"/>
                <a:gd name="T1" fmla="*/ 59 h 61"/>
                <a:gd name="T2" fmla="*/ 0 w 61"/>
                <a:gd name="T3" fmla="*/ 46 h 61"/>
                <a:gd name="T4" fmla="*/ 17 w 61"/>
                <a:gd name="T5" fmla="*/ 0 h 61"/>
                <a:gd name="T6" fmla="*/ 52 w 61"/>
                <a:gd name="T7" fmla="*/ 13 h 61"/>
                <a:gd name="T8" fmla="*/ 59 w 61"/>
                <a:gd name="T9" fmla="*/ 27 h 61"/>
                <a:gd name="T10" fmla="*/ 50 w 61"/>
                <a:gd name="T11" fmla="*/ 52 h 61"/>
                <a:gd name="T12" fmla="*/ 36 w 61"/>
                <a:gd name="T13" fmla="*/ 59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1">
                  <a:moveTo>
                    <a:pt x="36" y="59"/>
                  </a:moveTo>
                  <a:cubicBezTo>
                    <a:pt x="0" y="46"/>
                    <a:pt x="0" y="46"/>
                    <a:pt x="0" y="46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8" y="15"/>
                    <a:pt x="61" y="21"/>
                    <a:pt x="59" y="27"/>
                  </a:cubicBezTo>
                  <a:cubicBezTo>
                    <a:pt x="50" y="52"/>
                    <a:pt x="50" y="52"/>
                    <a:pt x="50" y="52"/>
                  </a:cubicBezTo>
                  <a:cubicBezTo>
                    <a:pt x="48" y="58"/>
                    <a:pt x="42" y="61"/>
                    <a:pt x="36" y="59"/>
                  </a:cubicBezTo>
                </a:path>
              </a:pathLst>
            </a:custGeom>
            <a:solidFill>
              <a:srgbClr val="FD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2" name="íš1îďe">
              <a:extLst>
                <a:ext uri="{FF2B5EF4-FFF2-40B4-BE49-F238E27FC236}">
                  <a16:creationId xmlns:a16="http://schemas.microsoft.com/office/drawing/2014/main" id="{684C6884-5439-48E9-BC6D-F3269C8269D5}"/>
                </a:ext>
              </a:extLst>
            </p:cNvPr>
            <p:cNvSpPr/>
            <p:nvPr/>
          </p:nvSpPr>
          <p:spPr bwMode="auto">
            <a:xfrm>
              <a:off x="8021638" y="4329113"/>
              <a:ext cx="79375" cy="149225"/>
            </a:xfrm>
            <a:custGeom>
              <a:gdLst>
                <a:gd name="T0" fmla="*/ 18 w 50"/>
                <a:gd name="T1" fmla="*/ 94 h 94"/>
                <a:gd name="T2" fmla="*/ 0 w 50"/>
                <a:gd name="T3" fmla="*/ 88 h 94"/>
                <a:gd name="T4" fmla="*/ 33 w 50"/>
                <a:gd name="T5" fmla="*/ 0 h 94"/>
                <a:gd name="T6" fmla="*/ 50 w 50"/>
                <a:gd name="T7" fmla="*/ 5 h 94"/>
                <a:gd name="T8" fmla="*/ 18 w 50"/>
                <a:gd name="T9" fmla="*/ 94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94">
                  <a:moveTo>
                    <a:pt x="18" y="94"/>
                  </a:moveTo>
                  <a:lnTo>
                    <a:pt x="0" y="88"/>
                  </a:lnTo>
                  <a:lnTo>
                    <a:pt x="33" y="0"/>
                  </a:lnTo>
                  <a:lnTo>
                    <a:pt x="50" y="5"/>
                  </a:lnTo>
                  <a:lnTo>
                    <a:pt x="18" y="94"/>
                  </a:lnTo>
                  <a:close/>
                </a:path>
              </a:pathLst>
            </a:custGeom>
            <a:solidFill>
              <a:srgbClr val="FFE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3" name="ïṡļïḍe">
              <a:extLst>
                <a:ext uri="{FF2B5EF4-FFF2-40B4-BE49-F238E27FC236}">
                  <a16:creationId xmlns:a16="http://schemas.microsoft.com/office/drawing/2014/main" id="{B67A98C7-B613-49A4-B419-504B43A731C0}"/>
                </a:ext>
              </a:extLst>
            </p:cNvPr>
            <p:cNvSpPr/>
            <p:nvPr/>
          </p:nvSpPr>
          <p:spPr bwMode="auto">
            <a:xfrm>
              <a:off x="8021638" y="4329113"/>
              <a:ext cx="79375" cy="149225"/>
            </a:xfrm>
            <a:custGeom>
              <a:gdLst>
                <a:gd name="T0" fmla="*/ 18 w 50"/>
                <a:gd name="T1" fmla="*/ 94 h 94"/>
                <a:gd name="T2" fmla="*/ 0 w 50"/>
                <a:gd name="T3" fmla="*/ 88 h 94"/>
                <a:gd name="T4" fmla="*/ 33 w 50"/>
                <a:gd name="T5" fmla="*/ 0 h 94"/>
                <a:gd name="T6" fmla="*/ 50 w 50"/>
                <a:gd name="T7" fmla="*/ 5 h 94"/>
                <a:gd name="T8" fmla="*/ 18 w 50"/>
                <a:gd name="T9" fmla="*/ 94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94">
                  <a:moveTo>
                    <a:pt x="18" y="94"/>
                  </a:moveTo>
                  <a:lnTo>
                    <a:pt x="0" y="88"/>
                  </a:lnTo>
                  <a:lnTo>
                    <a:pt x="33" y="0"/>
                  </a:lnTo>
                  <a:lnTo>
                    <a:pt x="50" y="5"/>
                  </a:lnTo>
                  <a:lnTo>
                    <a:pt x="18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4" name="íṣ1ïḋe">
              <a:extLst>
                <a:ext uri="{FF2B5EF4-FFF2-40B4-BE49-F238E27FC236}">
                  <a16:creationId xmlns:a16="http://schemas.microsoft.com/office/drawing/2014/main" id="{3379FCB2-255D-4918-A8C4-7763270EB89B}"/>
                </a:ext>
              </a:extLst>
            </p:cNvPr>
            <p:cNvSpPr/>
            <p:nvPr/>
          </p:nvSpPr>
          <p:spPr bwMode="auto">
            <a:xfrm>
              <a:off x="6810375" y="3876676"/>
              <a:ext cx="3175" cy="1588"/>
            </a:xfrm>
            <a:prstGeom prst="rect">
              <a:avLst/>
            </a:pr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5" name="işḻîḍè">
              <a:extLst>
                <a:ext uri="{FF2B5EF4-FFF2-40B4-BE49-F238E27FC236}">
                  <a16:creationId xmlns:a16="http://schemas.microsoft.com/office/drawing/2014/main" id="{EFB3BCC0-CA55-4852-9B7E-BDF702AA0BE0}"/>
                </a:ext>
              </a:extLst>
            </p:cNvPr>
            <p:cNvSpPr/>
            <p:nvPr/>
          </p:nvSpPr>
          <p:spPr bwMode="auto">
            <a:xfrm>
              <a:off x="6651625" y="3819526"/>
              <a:ext cx="158750" cy="57150"/>
            </a:xfrm>
            <a:custGeom>
              <a:gdLst>
                <a:gd name="T0" fmla="*/ 0 w 100"/>
                <a:gd name="T1" fmla="*/ 0 h 36"/>
                <a:gd name="T2" fmla="*/ 0 w 100"/>
                <a:gd name="T3" fmla="*/ 2 h 36"/>
                <a:gd name="T4" fmla="*/ 100 w 100"/>
                <a:gd name="T5" fmla="*/ 36 h 36"/>
                <a:gd name="T6" fmla="*/ 100 w 100"/>
                <a:gd name="T7" fmla="*/ 36 h 36"/>
                <a:gd name="T8" fmla="*/ 0 w 100"/>
                <a:gd name="T9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6">
                  <a:moveTo>
                    <a:pt x="0" y="0"/>
                  </a:moveTo>
                  <a:lnTo>
                    <a:pt x="0" y="2"/>
                  </a:lnTo>
                  <a:lnTo>
                    <a:pt x="100" y="36"/>
                  </a:lnTo>
                  <a:lnTo>
                    <a:pt x="100" y="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D4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6" name="íşḻíďé">
              <a:extLst>
                <a:ext uri="{FF2B5EF4-FFF2-40B4-BE49-F238E27FC236}">
                  <a16:creationId xmlns:a16="http://schemas.microsoft.com/office/drawing/2014/main" id="{C13047F4-1859-4D4B-B313-FA541B9FBF56}"/>
                </a:ext>
              </a:extLst>
            </p:cNvPr>
            <p:cNvSpPr/>
            <p:nvPr/>
          </p:nvSpPr>
          <p:spPr bwMode="auto">
            <a:xfrm>
              <a:off x="6651625" y="3819526"/>
              <a:ext cx="158750" cy="57150"/>
            </a:xfrm>
            <a:custGeom>
              <a:gdLst>
                <a:gd name="T0" fmla="*/ 0 w 100"/>
                <a:gd name="T1" fmla="*/ 0 h 36"/>
                <a:gd name="T2" fmla="*/ 0 w 100"/>
                <a:gd name="T3" fmla="*/ 2 h 36"/>
                <a:gd name="T4" fmla="*/ 100 w 100"/>
                <a:gd name="T5" fmla="*/ 36 h 36"/>
                <a:gd name="T6" fmla="*/ 100 w 100"/>
                <a:gd name="T7" fmla="*/ 36 h 36"/>
                <a:gd name="T8" fmla="*/ 0 w 100"/>
                <a:gd name="T9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6">
                  <a:moveTo>
                    <a:pt x="0" y="0"/>
                  </a:moveTo>
                  <a:lnTo>
                    <a:pt x="0" y="2"/>
                  </a:lnTo>
                  <a:lnTo>
                    <a:pt x="100" y="36"/>
                  </a:lnTo>
                  <a:lnTo>
                    <a:pt x="100" y="36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7" name="íŝḷïḍe">
              <a:extLst>
                <a:ext uri="{FF2B5EF4-FFF2-40B4-BE49-F238E27FC236}">
                  <a16:creationId xmlns:a16="http://schemas.microsoft.com/office/drawing/2014/main" id="{F297AC8B-3E5B-451D-87E2-23AF102C9B97}"/>
                </a:ext>
              </a:extLst>
            </p:cNvPr>
            <p:cNvSpPr/>
            <p:nvPr/>
          </p:nvSpPr>
          <p:spPr bwMode="auto">
            <a:xfrm>
              <a:off x="6215063" y="3730626"/>
              <a:ext cx="436562" cy="92075"/>
            </a:xfrm>
            <a:custGeom>
              <a:gdLst>
                <a:gd name="T0" fmla="*/ 62 w 143"/>
                <a:gd name="T1" fmla="*/ 0 h 30"/>
                <a:gd name="T2" fmla="*/ 0 w 143"/>
                <a:gd name="T3" fmla="*/ 4 h 30"/>
                <a:gd name="T4" fmla="*/ 0 w 143"/>
                <a:gd name="T5" fmla="*/ 4 h 30"/>
                <a:gd name="T6" fmla="*/ 1 w 143"/>
                <a:gd name="T7" fmla="*/ 4 h 30"/>
                <a:gd name="T8" fmla="*/ 62 w 143"/>
                <a:gd name="T9" fmla="*/ 1 h 30"/>
                <a:gd name="T10" fmla="*/ 62 w 143"/>
                <a:gd name="T11" fmla="*/ 1 h 30"/>
                <a:gd name="T12" fmla="*/ 62 w 143"/>
                <a:gd name="T13" fmla="*/ 1 h 30"/>
                <a:gd name="T14" fmla="*/ 143 w 143"/>
                <a:gd name="T15" fmla="*/ 30 h 30"/>
                <a:gd name="T16" fmla="*/ 143 w 143"/>
                <a:gd name="T17" fmla="*/ 29 h 30"/>
                <a:gd name="T18" fmla="*/ 62 w 143"/>
                <a:gd name="T19" fmla="*/ 0 h 30"/>
                <a:gd name="T20" fmla="*/ 62 w 143"/>
                <a:gd name="T21" fmla="*/ 0 h 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3" h="30">
                  <a:moveTo>
                    <a:pt x="62" y="0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143" y="30"/>
                    <a:pt x="143" y="30"/>
                    <a:pt x="143" y="30"/>
                  </a:cubicBezTo>
                  <a:cubicBezTo>
                    <a:pt x="143" y="29"/>
                    <a:pt x="143" y="29"/>
                    <a:pt x="143" y="29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</a:path>
              </a:pathLst>
            </a:custGeom>
            <a:solidFill>
              <a:srgbClr val="E1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8" name="ïṡḻïḋè">
              <a:extLst>
                <a:ext uri="{FF2B5EF4-FFF2-40B4-BE49-F238E27FC236}">
                  <a16:creationId xmlns:a16="http://schemas.microsoft.com/office/drawing/2014/main" id="{8B310D30-F6C4-492E-8A72-14FB6DB3A5B6}"/>
                </a:ext>
              </a:extLst>
            </p:cNvPr>
            <p:cNvSpPr/>
            <p:nvPr/>
          </p:nvSpPr>
          <p:spPr bwMode="auto">
            <a:xfrm>
              <a:off x="7329488" y="4064001"/>
              <a:ext cx="887412" cy="319088"/>
            </a:xfrm>
            <a:custGeom>
              <a:gdLst>
                <a:gd name="T0" fmla="*/ 0 w 291"/>
                <a:gd name="T1" fmla="*/ 0 h 105"/>
                <a:gd name="T2" fmla="*/ 0 w 291"/>
                <a:gd name="T3" fmla="*/ 0 h 105"/>
                <a:gd name="T4" fmla="*/ 282 w 291"/>
                <a:gd name="T5" fmla="*/ 101 h 105"/>
                <a:gd name="T6" fmla="*/ 288 w 291"/>
                <a:gd name="T7" fmla="*/ 103 h 105"/>
                <a:gd name="T8" fmla="*/ 291 w 291"/>
                <a:gd name="T9" fmla="*/ 105 h 105"/>
                <a:gd name="T10" fmla="*/ 288 w 291"/>
                <a:gd name="T11" fmla="*/ 102 h 105"/>
                <a:gd name="T12" fmla="*/ 282 w 291"/>
                <a:gd name="T13" fmla="*/ 101 h 105"/>
                <a:gd name="T14" fmla="*/ 253 w 291"/>
                <a:gd name="T15" fmla="*/ 90 h 105"/>
                <a:gd name="T16" fmla="*/ 244 w 291"/>
                <a:gd name="T17" fmla="*/ 87 h 105"/>
                <a:gd name="T18" fmla="*/ 0 w 291"/>
                <a:gd name="T19" fmla="*/ 0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91" h="10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82" y="101"/>
                    <a:pt x="282" y="101"/>
                    <a:pt x="282" y="101"/>
                  </a:cubicBezTo>
                  <a:cubicBezTo>
                    <a:pt x="288" y="103"/>
                    <a:pt x="288" y="103"/>
                    <a:pt x="288" y="103"/>
                  </a:cubicBezTo>
                  <a:cubicBezTo>
                    <a:pt x="289" y="103"/>
                    <a:pt x="290" y="104"/>
                    <a:pt x="291" y="105"/>
                  </a:cubicBezTo>
                  <a:cubicBezTo>
                    <a:pt x="290" y="104"/>
                    <a:pt x="289" y="103"/>
                    <a:pt x="288" y="102"/>
                  </a:cubicBezTo>
                  <a:cubicBezTo>
                    <a:pt x="282" y="101"/>
                    <a:pt x="282" y="101"/>
                    <a:pt x="282" y="101"/>
                  </a:cubicBezTo>
                  <a:cubicBezTo>
                    <a:pt x="253" y="90"/>
                    <a:pt x="253" y="90"/>
                    <a:pt x="253" y="90"/>
                  </a:cubicBezTo>
                  <a:cubicBezTo>
                    <a:pt x="244" y="87"/>
                    <a:pt x="244" y="87"/>
                    <a:pt x="244" y="87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9" name="íṩļïḋé">
              <a:extLst>
                <a:ext uri="{FF2B5EF4-FFF2-40B4-BE49-F238E27FC236}">
                  <a16:creationId xmlns:a16="http://schemas.microsoft.com/office/drawing/2014/main" id="{B49A62B4-52A9-4600-9215-927446C2F8D7}"/>
                </a:ext>
              </a:extLst>
            </p:cNvPr>
            <p:cNvSpPr/>
            <p:nvPr/>
          </p:nvSpPr>
          <p:spPr bwMode="auto">
            <a:xfrm>
              <a:off x="7005638" y="3948113"/>
              <a:ext cx="57150" cy="20638"/>
            </a:xfrm>
            <a:custGeom>
              <a:gdLst>
                <a:gd name="T0" fmla="*/ 0 w 36"/>
                <a:gd name="T1" fmla="*/ 0 h 13"/>
                <a:gd name="T2" fmla="*/ 36 w 36"/>
                <a:gd name="T3" fmla="*/ 13 h 13"/>
                <a:gd name="T4" fmla="*/ 36 w 36"/>
                <a:gd name="T5" fmla="*/ 11 h 13"/>
                <a:gd name="T6" fmla="*/ 2 w 36"/>
                <a:gd name="T7" fmla="*/ 0 h 13"/>
                <a:gd name="T8" fmla="*/ 0 w 36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">
                  <a:moveTo>
                    <a:pt x="0" y="0"/>
                  </a:moveTo>
                  <a:lnTo>
                    <a:pt x="36" y="13"/>
                  </a:lnTo>
                  <a:lnTo>
                    <a:pt x="36" y="11"/>
                  </a:ln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F39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0" name="islíḓé">
              <a:extLst>
                <a:ext uri="{FF2B5EF4-FFF2-40B4-BE49-F238E27FC236}">
                  <a16:creationId xmlns:a16="http://schemas.microsoft.com/office/drawing/2014/main" id="{D70C36E2-A6C3-4712-8D9F-E691570E50ED}"/>
                </a:ext>
              </a:extLst>
            </p:cNvPr>
            <p:cNvSpPr/>
            <p:nvPr/>
          </p:nvSpPr>
          <p:spPr bwMode="auto">
            <a:xfrm>
              <a:off x="7005638" y="3948113"/>
              <a:ext cx="57150" cy="20638"/>
            </a:xfrm>
            <a:custGeom>
              <a:gdLst>
                <a:gd name="T0" fmla="*/ 0 w 36"/>
                <a:gd name="T1" fmla="*/ 0 h 13"/>
                <a:gd name="T2" fmla="*/ 36 w 36"/>
                <a:gd name="T3" fmla="*/ 13 h 13"/>
                <a:gd name="T4" fmla="*/ 36 w 36"/>
                <a:gd name="T5" fmla="*/ 11 h 13"/>
                <a:gd name="T6" fmla="*/ 2 w 36"/>
                <a:gd name="T7" fmla="*/ 0 h 13"/>
                <a:gd name="T8" fmla="*/ 0 w 36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">
                  <a:moveTo>
                    <a:pt x="0" y="0"/>
                  </a:moveTo>
                  <a:lnTo>
                    <a:pt x="36" y="13"/>
                  </a:lnTo>
                  <a:lnTo>
                    <a:pt x="36" y="11"/>
                  </a:lnTo>
                  <a:lnTo>
                    <a:pt x="2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1" name="îṧľîḋê">
              <a:extLst>
                <a:ext uri="{FF2B5EF4-FFF2-40B4-BE49-F238E27FC236}">
                  <a16:creationId xmlns:a16="http://schemas.microsoft.com/office/drawing/2014/main" id="{91A93702-B87E-4BF8-A482-789BFE9496EA}"/>
                </a:ext>
              </a:extLst>
            </p:cNvPr>
            <p:cNvSpPr/>
            <p:nvPr/>
          </p:nvSpPr>
          <p:spPr bwMode="auto">
            <a:xfrm>
              <a:off x="7062788" y="3965576"/>
              <a:ext cx="234950" cy="85725"/>
            </a:xfrm>
            <a:custGeom>
              <a:gdLst>
                <a:gd name="T0" fmla="*/ 0 w 77"/>
                <a:gd name="T1" fmla="*/ 0 h 28"/>
                <a:gd name="T2" fmla="*/ 0 w 77"/>
                <a:gd name="T3" fmla="*/ 1 h 28"/>
                <a:gd name="T4" fmla="*/ 77 w 77"/>
                <a:gd name="T5" fmla="*/ 28 h 28"/>
                <a:gd name="T6" fmla="*/ 77 w 77"/>
                <a:gd name="T7" fmla="*/ 28 h 28"/>
                <a:gd name="T8" fmla="*/ 0 w 77"/>
                <a:gd name="T9" fmla="*/ 0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28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5F39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2" name="iṥľiḑé">
              <a:extLst>
                <a:ext uri="{FF2B5EF4-FFF2-40B4-BE49-F238E27FC236}">
                  <a16:creationId xmlns:a16="http://schemas.microsoft.com/office/drawing/2014/main" id="{0A5DA90D-7099-4786-8F6E-A675DA20A163}"/>
                </a:ext>
              </a:extLst>
            </p:cNvPr>
            <p:cNvSpPr/>
            <p:nvPr/>
          </p:nvSpPr>
          <p:spPr bwMode="auto">
            <a:xfrm>
              <a:off x="7297738" y="4051301"/>
              <a:ext cx="31750" cy="12700"/>
            </a:xfrm>
            <a:custGeom>
              <a:gdLst>
                <a:gd name="T0" fmla="*/ 0 w 10"/>
                <a:gd name="T1" fmla="*/ 0 h 4"/>
                <a:gd name="T2" fmla="*/ 0 w 10"/>
                <a:gd name="T3" fmla="*/ 0 h 4"/>
                <a:gd name="T4" fmla="*/ 10 w 10"/>
                <a:gd name="T5" fmla="*/ 4 h 4"/>
                <a:gd name="T6" fmla="*/ 10 w 10"/>
                <a:gd name="T7" fmla="*/ 4 h 4"/>
                <a:gd name="T8" fmla="*/ 0 w 10"/>
                <a:gd name="T9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5632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3" name="íṥliďê">
              <a:extLst>
                <a:ext uri="{FF2B5EF4-FFF2-40B4-BE49-F238E27FC236}">
                  <a16:creationId xmlns:a16="http://schemas.microsoft.com/office/drawing/2014/main" id="{8B2713BE-458E-4F1C-A207-D80C0752EE28}"/>
                </a:ext>
              </a:extLst>
            </p:cNvPr>
            <p:cNvSpPr/>
            <p:nvPr/>
          </p:nvSpPr>
          <p:spPr bwMode="auto">
            <a:xfrm>
              <a:off x="6813550" y="3876676"/>
              <a:ext cx="195262" cy="71438"/>
            </a:xfrm>
            <a:custGeom>
              <a:gdLst>
                <a:gd name="T0" fmla="*/ 0 w 64"/>
                <a:gd name="T1" fmla="*/ 0 h 23"/>
                <a:gd name="T2" fmla="*/ 0 w 64"/>
                <a:gd name="T3" fmla="*/ 0 h 23"/>
                <a:gd name="T4" fmla="*/ 63 w 64"/>
                <a:gd name="T5" fmla="*/ 23 h 23"/>
                <a:gd name="T6" fmla="*/ 64 w 64"/>
                <a:gd name="T7" fmla="*/ 23 h 23"/>
                <a:gd name="T8" fmla="*/ 0 w 64"/>
                <a:gd name="T9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3"/>
                    <a:pt x="63" y="23"/>
                    <a:pt x="63" y="23"/>
                  </a:cubicBezTo>
                  <a:cubicBezTo>
                    <a:pt x="64" y="23"/>
                    <a:pt x="64" y="23"/>
                    <a:pt x="64" y="2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A8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4" name="iṡļíḋê">
              <a:extLst>
                <a:ext uri="{FF2B5EF4-FFF2-40B4-BE49-F238E27FC236}">
                  <a16:creationId xmlns:a16="http://schemas.microsoft.com/office/drawing/2014/main" id="{858E3E5E-DC43-4131-B47E-B945F4766E2F}"/>
                </a:ext>
              </a:extLst>
            </p:cNvPr>
            <p:cNvSpPr/>
            <p:nvPr/>
          </p:nvSpPr>
          <p:spPr bwMode="auto">
            <a:xfrm>
              <a:off x="6218238" y="3733801"/>
              <a:ext cx="1971675" cy="674688"/>
            </a:xfrm>
            <a:custGeom>
              <a:gdLst>
                <a:gd name="T0" fmla="*/ 61 w 646"/>
                <a:gd name="T1" fmla="*/ 0 h 221"/>
                <a:gd name="T2" fmla="*/ 60 w 646"/>
                <a:gd name="T3" fmla="*/ 25 h 221"/>
                <a:gd name="T4" fmla="*/ 600 w 646"/>
                <a:gd name="T5" fmla="*/ 218 h 221"/>
                <a:gd name="T6" fmla="*/ 608 w 646"/>
                <a:gd name="T7" fmla="*/ 195 h 221"/>
                <a:gd name="T8" fmla="*/ 617 w 646"/>
                <a:gd name="T9" fmla="*/ 198 h 221"/>
                <a:gd name="T10" fmla="*/ 609 w 646"/>
                <a:gd name="T11" fmla="*/ 221 h 221"/>
                <a:gd name="T12" fmla="*/ 617 w 646"/>
                <a:gd name="T13" fmla="*/ 198 h 221"/>
                <a:gd name="T14" fmla="*/ 646 w 646"/>
                <a:gd name="T15" fmla="*/ 209 h 221"/>
                <a:gd name="T16" fmla="*/ 646 w 646"/>
                <a:gd name="T17" fmla="*/ 209 h 221"/>
                <a:gd name="T18" fmla="*/ 364 w 646"/>
                <a:gd name="T19" fmla="*/ 108 h 221"/>
                <a:gd name="T20" fmla="*/ 354 w 646"/>
                <a:gd name="T21" fmla="*/ 104 h 221"/>
                <a:gd name="T22" fmla="*/ 277 w 646"/>
                <a:gd name="T23" fmla="*/ 77 h 221"/>
                <a:gd name="T24" fmla="*/ 258 w 646"/>
                <a:gd name="T25" fmla="*/ 70 h 221"/>
                <a:gd name="T26" fmla="*/ 195 w 646"/>
                <a:gd name="T27" fmla="*/ 47 h 221"/>
                <a:gd name="T28" fmla="*/ 194 w 646"/>
                <a:gd name="T29" fmla="*/ 47 h 221"/>
                <a:gd name="T30" fmla="*/ 142 w 646"/>
                <a:gd name="T31" fmla="*/ 29 h 221"/>
                <a:gd name="T32" fmla="*/ 61 w 646"/>
                <a:gd name="T33" fmla="*/ 0 h 221"/>
                <a:gd name="T34" fmla="*/ 61 w 646"/>
                <a:gd name="T35" fmla="*/ 0 h 221"/>
                <a:gd name="T36" fmla="*/ 0 w 646"/>
                <a:gd name="T37" fmla="*/ 3 h 221"/>
                <a:gd name="T38" fmla="*/ 0 w 646"/>
                <a:gd name="T39" fmla="*/ 3 h 221"/>
                <a:gd name="T40" fmla="*/ 30 w 646"/>
                <a:gd name="T41" fmla="*/ 1 h 221"/>
                <a:gd name="T42" fmla="*/ 30 w 646"/>
                <a:gd name="T43" fmla="*/ 1 h 221"/>
                <a:gd name="T44" fmla="*/ 61 w 646"/>
                <a:gd name="T45" fmla="*/ 0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46" h="221">
                  <a:moveTo>
                    <a:pt x="61" y="0"/>
                  </a:moveTo>
                  <a:cubicBezTo>
                    <a:pt x="63" y="8"/>
                    <a:pt x="62" y="16"/>
                    <a:pt x="60" y="25"/>
                  </a:cubicBezTo>
                  <a:cubicBezTo>
                    <a:pt x="600" y="218"/>
                    <a:pt x="600" y="218"/>
                    <a:pt x="600" y="218"/>
                  </a:cubicBezTo>
                  <a:cubicBezTo>
                    <a:pt x="608" y="195"/>
                    <a:pt x="608" y="195"/>
                    <a:pt x="608" y="195"/>
                  </a:cubicBezTo>
                  <a:cubicBezTo>
                    <a:pt x="617" y="198"/>
                    <a:pt x="617" y="198"/>
                    <a:pt x="617" y="198"/>
                  </a:cubicBezTo>
                  <a:cubicBezTo>
                    <a:pt x="609" y="221"/>
                    <a:pt x="609" y="221"/>
                    <a:pt x="609" y="221"/>
                  </a:cubicBezTo>
                  <a:cubicBezTo>
                    <a:pt x="617" y="198"/>
                    <a:pt x="617" y="198"/>
                    <a:pt x="617" y="198"/>
                  </a:cubicBezTo>
                  <a:cubicBezTo>
                    <a:pt x="646" y="209"/>
                    <a:pt x="646" y="209"/>
                    <a:pt x="646" y="209"/>
                  </a:cubicBezTo>
                  <a:cubicBezTo>
                    <a:pt x="646" y="209"/>
                    <a:pt x="646" y="209"/>
                    <a:pt x="646" y="209"/>
                  </a:cubicBezTo>
                  <a:cubicBezTo>
                    <a:pt x="364" y="108"/>
                    <a:pt x="364" y="108"/>
                    <a:pt x="364" y="108"/>
                  </a:cubicBezTo>
                  <a:cubicBezTo>
                    <a:pt x="354" y="104"/>
                    <a:pt x="354" y="104"/>
                    <a:pt x="354" y="104"/>
                  </a:cubicBezTo>
                  <a:cubicBezTo>
                    <a:pt x="277" y="77"/>
                    <a:pt x="277" y="77"/>
                    <a:pt x="277" y="77"/>
                  </a:cubicBezTo>
                  <a:cubicBezTo>
                    <a:pt x="258" y="70"/>
                    <a:pt x="258" y="70"/>
                    <a:pt x="258" y="70"/>
                  </a:cubicBezTo>
                  <a:cubicBezTo>
                    <a:pt x="195" y="47"/>
                    <a:pt x="195" y="47"/>
                    <a:pt x="195" y="47"/>
                  </a:cubicBezTo>
                  <a:cubicBezTo>
                    <a:pt x="194" y="47"/>
                    <a:pt x="194" y="47"/>
                    <a:pt x="194" y="47"/>
                  </a:cubicBezTo>
                  <a:cubicBezTo>
                    <a:pt x="142" y="29"/>
                    <a:pt x="142" y="29"/>
                    <a:pt x="142" y="29"/>
                  </a:cubicBezTo>
                  <a:cubicBezTo>
                    <a:pt x="61" y="0"/>
                    <a:pt x="61" y="0"/>
                    <a:pt x="61" y="0"/>
                  </a:cubicBezTo>
                  <a:moveTo>
                    <a:pt x="61" y="0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61" y="0"/>
                    <a:pt x="61" y="0"/>
                    <a:pt x="61" y="0"/>
                  </a:cubicBezTo>
                </a:path>
              </a:pathLst>
            </a:custGeom>
            <a:solidFill>
              <a:srgbClr val="4528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5" name="îṩļíḋê">
              <a:extLst>
                <a:ext uri="{FF2B5EF4-FFF2-40B4-BE49-F238E27FC236}">
                  <a16:creationId xmlns:a16="http://schemas.microsoft.com/office/drawing/2014/main" id="{9F13E469-EA55-450D-AC64-A85F9FD7A1F7}"/>
                </a:ext>
              </a:extLst>
            </p:cNvPr>
            <p:cNvSpPr/>
            <p:nvPr/>
          </p:nvSpPr>
          <p:spPr bwMode="auto">
            <a:xfrm>
              <a:off x="6305550" y="3733801"/>
              <a:ext cx="104775" cy="76200"/>
            </a:xfrm>
            <a:custGeom>
              <a:gdLst>
                <a:gd name="T0" fmla="*/ 32 w 34"/>
                <a:gd name="T1" fmla="*/ 0 h 25"/>
                <a:gd name="T2" fmla="*/ 32 w 34"/>
                <a:gd name="T3" fmla="*/ 0 h 25"/>
                <a:gd name="T4" fmla="*/ 1 w 34"/>
                <a:gd name="T5" fmla="*/ 1 h 25"/>
                <a:gd name="T6" fmla="*/ 0 w 34"/>
                <a:gd name="T7" fmla="*/ 14 h 25"/>
                <a:gd name="T8" fmla="*/ 31 w 34"/>
                <a:gd name="T9" fmla="*/ 25 h 25"/>
                <a:gd name="T10" fmla="*/ 32 w 34"/>
                <a:gd name="T11" fmla="*/ 0 h 25"/>
                <a:gd name="T12" fmla="*/ 32 w 34"/>
                <a:gd name="T13" fmla="*/ 0 h 25"/>
                <a:gd name="T14" fmla="*/ 32 w 34"/>
                <a:gd name="T15" fmla="*/ 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" h="25">
                  <a:moveTo>
                    <a:pt x="32" y="0"/>
                  </a:moveTo>
                  <a:cubicBezTo>
                    <a:pt x="32" y="0"/>
                    <a:pt x="32" y="0"/>
                    <a:pt x="32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5"/>
                    <a:pt x="2" y="10"/>
                    <a:pt x="0" y="14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3" y="16"/>
                    <a:pt x="34" y="8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</a:path>
              </a:pathLst>
            </a:custGeom>
            <a:solidFill>
              <a:srgbClr val="E1B0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6" name="íş1iḋé">
              <a:extLst>
                <a:ext uri="{FF2B5EF4-FFF2-40B4-BE49-F238E27FC236}">
                  <a16:creationId xmlns:a16="http://schemas.microsoft.com/office/drawing/2014/main" id="{64A1E754-1029-4D8B-998E-4E2EB51BF9C5}"/>
                </a:ext>
              </a:extLst>
            </p:cNvPr>
            <p:cNvSpPr/>
            <p:nvPr/>
          </p:nvSpPr>
          <p:spPr bwMode="auto">
            <a:xfrm>
              <a:off x="8216900" y="4422776"/>
              <a:ext cx="12700" cy="33338"/>
            </a:xfrm>
            <a:custGeom>
              <a:gdLst>
                <a:gd name="T0" fmla="*/ 4 w 4"/>
                <a:gd name="T1" fmla="*/ 0 h 11"/>
                <a:gd name="T2" fmla="*/ 0 w 4"/>
                <a:gd name="T3" fmla="*/ 11 h 11"/>
                <a:gd name="T4" fmla="*/ 0 w 4"/>
                <a:gd name="T5" fmla="*/ 11 h 11"/>
                <a:gd name="T6" fmla="*/ 4 w 4"/>
                <a:gd name="T7" fmla="*/ 0 h 11"/>
                <a:gd name="T8" fmla="*/ 4 w 4"/>
                <a:gd name="T9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" h="11">
                  <a:moveTo>
                    <a:pt x="4" y="0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7" name="îS1ïḓé">
              <a:extLst>
                <a:ext uri="{FF2B5EF4-FFF2-40B4-BE49-F238E27FC236}">
                  <a16:creationId xmlns:a16="http://schemas.microsoft.com/office/drawing/2014/main" id="{372EC911-0A19-460B-B9C8-3BEB7D6131C3}"/>
                </a:ext>
              </a:extLst>
            </p:cNvPr>
            <p:cNvSpPr/>
            <p:nvPr/>
          </p:nvSpPr>
          <p:spPr bwMode="auto">
            <a:xfrm>
              <a:off x="6218238" y="3736976"/>
              <a:ext cx="93662" cy="39688"/>
            </a:xfrm>
            <a:custGeom>
              <a:gdLst>
                <a:gd name="T0" fmla="*/ 30 w 31"/>
                <a:gd name="T1" fmla="*/ 0 h 13"/>
                <a:gd name="T2" fmla="*/ 0 w 31"/>
                <a:gd name="T3" fmla="*/ 2 h 13"/>
                <a:gd name="T4" fmla="*/ 29 w 31"/>
                <a:gd name="T5" fmla="*/ 13 h 13"/>
                <a:gd name="T6" fmla="*/ 30 w 31"/>
                <a:gd name="T7" fmla="*/ 0 h 13"/>
                <a:gd name="T8" fmla="*/ 30 w 31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3">
                  <a:moveTo>
                    <a:pt x="30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1" y="9"/>
                    <a:pt x="31" y="4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</a:path>
              </a:pathLst>
            </a:custGeom>
            <a:solidFill>
              <a:srgbClr val="E362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8" name="iśḻïḑê">
              <a:extLst>
                <a:ext uri="{FF2B5EF4-FFF2-40B4-BE49-F238E27FC236}">
                  <a16:creationId xmlns:a16="http://schemas.microsoft.com/office/drawing/2014/main" id="{BF988E0A-D2B2-47C4-8075-549C79B81CAE}"/>
                </a:ext>
              </a:extLst>
            </p:cNvPr>
            <p:cNvSpPr/>
            <p:nvPr/>
          </p:nvSpPr>
          <p:spPr bwMode="auto">
            <a:xfrm>
              <a:off x="8077200" y="4337051"/>
              <a:ext cx="155575" cy="119063"/>
            </a:xfrm>
            <a:custGeom>
              <a:gdLst>
                <a:gd name="T0" fmla="*/ 8 w 51"/>
                <a:gd name="T1" fmla="*/ 0 h 39"/>
                <a:gd name="T2" fmla="*/ 0 w 51"/>
                <a:gd name="T3" fmla="*/ 23 h 39"/>
                <a:gd name="T4" fmla="*/ 46 w 51"/>
                <a:gd name="T5" fmla="*/ 39 h 39"/>
                <a:gd name="T6" fmla="*/ 50 w 51"/>
                <a:gd name="T7" fmla="*/ 28 h 39"/>
                <a:gd name="T8" fmla="*/ 46 w 51"/>
                <a:gd name="T9" fmla="*/ 15 h 39"/>
                <a:gd name="T10" fmla="*/ 43 w 51"/>
                <a:gd name="T11" fmla="*/ 13 h 39"/>
                <a:gd name="T12" fmla="*/ 37 w 51"/>
                <a:gd name="T13" fmla="*/ 11 h 39"/>
                <a:gd name="T14" fmla="*/ 8 w 51"/>
                <a:gd name="T15" fmla="*/ 0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39">
                  <a:moveTo>
                    <a:pt x="8" y="0"/>
                  </a:moveTo>
                  <a:cubicBezTo>
                    <a:pt x="0" y="23"/>
                    <a:pt x="0" y="23"/>
                    <a:pt x="0" y="23"/>
                  </a:cubicBezTo>
                  <a:cubicBezTo>
                    <a:pt x="46" y="39"/>
                    <a:pt x="46" y="39"/>
                    <a:pt x="46" y="39"/>
                  </a:cubicBezTo>
                  <a:cubicBezTo>
                    <a:pt x="50" y="28"/>
                    <a:pt x="50" y="28"/>
                    <a:pt x="50" y="28"/>
                  </a:cubicBezTo>
                  <a:cubicBezTo>
                    <a:pt x="51" y="23"/>
                    <a:pt x="50" y="18"/>
                    <a:pt x="46" y="15"/>
                  </a:cubicBezTo>
                  <a:cubicBezTo>
                    <a:pt x="45" y="14"/>
                    <a:pt x="44" y="13"/>
                    <a:pt x="43" y="13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E362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9" name="íS1íḋè">
              <a:extLst>
                <a:ext uri="{FF2B5EF4-FFF2-40B4-BE49-F238E27FC236}">
                  <a16:creationId xmlns:a16="http://schemas.microsoft.com/office/drawing/2014/main" id="{EBEA5AEB-B3B4-4478-8FE4-A944A9B34BD7}"/>
                </a:ext>
              </a:extLst>
            </p:cNvPr>
            <p:cNvSpPr/>
            <p:nvPr/>
          </p:nvSpPr>
          <p:spPr bwMode="auto">
            <a:xfrm>
              <a:off x="8050213" y="4329113"/>
              <a:ext cx="50800" cy="79375"/>
            </a:xfrm>
            <a:custGeom>
              <a:gdLst>
                <a:gd name="T0" fmla="*/ 15 w 32"/>
                <a:gd name="T1" fmla="*/ 0 h 50"/>
                <a:gd name="T2" fmla="*/ 0 w 32"/>
                <a:gd name="T3" fmla="*/ 44 h 50"/>
                <a:gd name="T4" fmla="*/ 17 w 32"/>
                <a:gd name="T5" fmla="*/ 50 h 50"/>
                <a:gd name="T6" fmla="*/ 32 w 32"/>
                <a:gd name="T7" fmla="*/ 5 h 50"/>
                <a:gd name="T8" fmla="*/ 15 w 32"/>
                <a:gd name="T9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0">
                  <a:moveTo>
                    <a:pt x="15" y="0"/>
                  </a:moveTo>
                  <a:lnTo>
                    <a:pt x="0" y="44"/>
                  </a:lnTo>
                  <a:lnTo>
                    <a:pt x="17" y="50"/>
                  </a:lnTo>
                  <a:lnTo>
                    <a:pt x="32" y="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E5CC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0" name="isļîdê">
              <a:extLst>
                <a:ext uri="{FF2B5EF4-FFF2-40B4-BE49-F238E27FC236}">
                  <a16:creationId xmlns:a16="http://schemas.microsoft.com/office/drawing/2014/main" id="{7A5A73EE-D042-4DDB-BEB7-7EDF079D9739}"/>
                </a:ext>
              </a:extLst>
            </p:cNvPr>
            <p:cNvSpPr/>
            <p:nvPr/>
          </p:nvSpPr>
          <p:spPr bwMode="auto">
            <a:xfrm>
              <a:off x="8050213" y="4329113"/>
              <a:ext cx="50800" cy="79375"/>
            </a:xfrm>
            <a:custGeom>
              <a:gdLst>
                <a:gd name="T0" fmla="*/ 15 w 32"/>
                <a:gd name="T1" fmla="*/ 0 h 50"/>
                <a:gd name="T2" fmla="*/ 0 w 32"/>
                <a:gd name="T3" fmla="*/ 44 h 50"/>
                <a:gd name="T4" fmla="*/ 17 w 32"/>
                <a:gd name="T5" fmla="*/ 50 h 50"/>
                <a:gd name="T6" fmla="*/ 32 w 32"/>
                <a:gd name="T7" fmla="*/ 5 h 50"/>
                <a:gd name="T8" fmla="*/ 15 w 32"/>
                <a:gd name="T9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0">
                  <a:moveTo>
                    <a:pt x="15" y="0"/>
                  </a:moveTo>
                  <a:lnTo>
                    <a:pt x="0" y="44"/>
                  </a:lnTo>
                  <a:lnTo>
                    <a:pt x="17" y="50"/>
                  </a:lnTo>
                  <a:lnTo>
                    <a:pt x="32" y="5"/>
                  </a:lnTo>
                  <a:lnTo>
                    <a:pt x="1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1" name="íŝľîḓé">
              <a:extLst>
                <a:ext uri="{FF2B5EF4-FFF2-40B4-BE49-F238E27FC236}">
                  <a16:creationId xmlns:a16="http://schemas.microsoft.com/office/drawing/2014/main" id="{2024475E-6486-405B-A34C-81749D613A57}"/>
                </a:ext>
              </a:extLst>
            </p:cNvPr>
            <p:cNvSpPr/>
            <p:nvPr/>
          </p:nvSpPr>
          <p:spPr bwMode="auto">
            <a:xfrm>
              <a:off x="7270750" y="3154363"/>
              <a:ext cx="146050" cy="798513"/>
            </a:xfrm>
            <a:custGeom>
              <a:gdLst>
                <a:gd name="T0" fmla="*/ 48 w 48"/>
                <a:gd name="T1" fmla="*/ 0 h 262"/>
                <a:gd name="T2" fmla="*/ 7 w 48"/>
                <a:gd name="T3" fmla="*/ 54 h 262"/>
                <a:gd name="T4" fmla="*/ 6 w 48"/>
                <a:gd name="T5" fmla="*/ 113 h 262"/>
                <a:gd name="T6" fmla="*/ 0 w 48"/>
                <a:gd name="T7" fmla="*/ 232 h 262"/>
                <a:gd name="T8" fmla="*/ 3 w 48"/>
                <a:gd name="T9" fmla="*/ 259 h 262"/>
                <a:gd name="T10" fmla="*/ 5 w 48"/>
                <a:gd name="T11" fmla="*/ 262 h 262"/>
                <a:gd name="T12" fmla="*/ 15 w 48"/>
                <a:gd name="T13" fmla="*/ 262 h 262"/>
                <a:gd name="T14" fmla="*/ 48 w 48"/>
                <a:gd name="T15" fmla="*/ 0 h 2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262">
                  <a:moveTo>
                    <a:pt x="48" y="0"/>
                  </a:moveTo>
                  <a:cubicBezTo>
                    <a:pt x="23" y="2"/>
                    <a:pt x="11" y="33"/>
                    <a:pt x="7" y="54"/>
                  </a:cubicBezTo>
                  <a:cubicBezTo>
                    <a:pt x="4" y="74"/>
                    <a:pt x="6" y="94"/>
                    <a:pt x="6" y="113"/>
                  </a:cubicBezTo>
                  <a:cubicBezTo>
                    <a:pt x="6" y="153"/>
                    <a:pt x="2" y="193"/>
                    <a:pt x="0" y="232"/>
                  </a:cubicBezTo>
                  <a:cubicBezTo>
                    <a:pt x="0" y="241"/>
                    <a:pt x="0" y="251"/>
                    <a:pt x="3" y="259"/>
                  </a:cubicBezTo>
                  <a:cubicBezTo>
                    <a:pt x="4" y="260"/>
                    <a:pt x="4" y="261"/>
                    <a:pt x="5" y="262"/>
                  </a:cubicBezTo>
                  <a:cubicBezTo>
                    <a:pt x="15" y="262"/>
                    <a:pt x="15" y="262"/>
                    <a:pt x="15" y="262"/>
                  </a:cubicBezTo>
                  <a:cubicBezTo>
                    <a:pt x="48" y="0"/>
                    <a:pt x="48" y="0"/>
                    <a:pt x="48" y="0"/>
                  </a:cubicBezTo>
                </a:path>
              </a:pathLst>
            </a:custGeom>
            <a:solidFill>
              <a:schemeClr val="tx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2" name="îślîḍê">
              <a:extLst>
                <a:ext uri="{FF2B5EF4-FFF2-40B4-BE49-F238E27FC236}">
                  <a16:creationId xmlns:a16="http://schemas.microsoft.com/office/drawing/2014/main" id="{3E8F7A60-AF21-44E9-ADC7-99BF4106A808}"/>
                </a:ext>
              </a:extLst>
            </p:cNvPr>
            <p:cNvSpPr/>
            <p:nvPr/>
          </p:nvSpPr>
          <p:spPr bwMode="auto">
            <a:xfrm>
              <a:off x="7335838" y="4057651"/>
              <a:ext cx="192087" cy="249238"/>
            </a:xfrm>
            <a:custGeom>
              <a:gdLst>
                <a:gd name="T0" fmla="*/ 11 w 63"/>
                <a:gd name="T1" fmla="*/ 36 h 82"/>
                <a:gd name="T2" fmla="*/ 4 w 63"/>
                <a:gd name="T3" fmla="*/ 38 h 82"/>
                <a:gd name="T4" fmla="*/ 1 w 63"/>
                <a:gd name="T5" fmla="*/ 44 h 82"/>
                <a:gd name="T6" fmla="*/ 6 w 63"/>
                <a:gd name="T7" fmla="*/ 47 h 82"/>
                <a:gd name="T8" fmla="*/ 25 w 63"/>
                <a:gd name="T9" fmla="*/ 42 h 82"/>
                <a:gd name="T10" fmla="*/ 21 w 63"/>
                <a:gd name="T11" fmla="*/ 52 h 82"/>
                <a:gd name="T12" fmla="*/ 12 w 63"/>
                <a:gd name="T13" fmla="*/ 59 h 82"/>
                <a:gd name="T14" fmla="*/ 14 w 63"/>
                <a:gd name="T15" fmla="*/ 68 h 82"/>
                <a:gd name="T16" fmla="*/ 22 w 63"/>
                <a:gd name="T17" fmla="*/ 69 h 82"/>
                <a:gd name="T18" fmla="*/ 23 w 63"/>
                <a:gd name="T19" fmla="*/ 75 h 82"/>
                <a:gd name="T20" fmla="*/ 30 w 63"/>
                <a:gd name="T21" fmla="*/ 75 h 82"/>
                <a:gd name="T22" fmla="*/ 33 w 63"/>
                <a:gd name="T23" fmla="*/ 81 h 82"/>
                <a:gd name="T24" fmla="*/ 39 w 63"/>
                <a:gd name="T25" fmla="*/ 79 h 82"/>
                <a:gd name="T26" fmla="*/ 51 w 63"/>
                <a:gd name="T27" fmla="*/ 79 h 82"/>
                <a:gd name="T28" fmla="*/ 62 w 63"/>
                <a:gd name="T29" fmla="*/ 61 h 82"/>
                <a:gd name="T30" fmla="*/ 62 w 63"/>
                <a:gd name="T31" fmla="*/ 40 h 82"/>
                <a:gd name="T32" fmla="*/ 58 w 63"/>
                <a:gd name="T33" fmla="*/ 6 h 82"/>
                <a:gd name="T34" fmla="*/ 58 w 63"/>
                <a:gd name="T35" fmla="*/ 4 h 82"/>
                <a:gd name="T36" fmla="*/ 55 w 63"/>
                <a:gd name="T37" fmla="*/ 3 h 82"/>
                <a:gd name="T38" fmla="*/ 35 w 63"/>
                <a:gd name="T39" fmla="*/ 3 h 82"/>
                <a:gd name="T40" fmla="*/ 32 w 63"/>
                <a:gd name="T41" fmla="*/ 17 h 82"/>
                <a:gd name="T42" fmla="*/ 11 w 63"/>
                <a:gd name="T43" fmla="*/ 36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2" h="82">
                  <a:moveTo>
                    <a:pt x="11" y="36"/>
                  </a:moveTo>
                  <a:cubicBezTo>
                    <a:pt x="8" y="37"/>
                    <a:pt x="6" y="37"/>
                    <a:pt x="4" y="38"/>
                  </a:cubicBezTo>
                  <a:cubicBezTo>
                    <a:pt x="1" y="39"/>
                    <a:pt x="0" y="42"/>
                    <a:pt x="1" y="44"/>
                  </a:cubicBezTo>
                  <a:cubicBezTo>
                    <a:pt x="2" y="46"/>
                    <a:pt x="4" y="47"/>
                    <a:pt x="6" y="47"/>
                  </a:cubicBezTo>
                  <a:cubicBezTo>
                    <a:pt x="13" y="48"/>
                    <a:pt x="20" y="46"/>
                    <a:pt x="25" y="42"/>
                  </a:cubicBezTo>
                  <a:cubicBezTo>
                    <a:pt x="28" y="45"/>
                    <a:pt x="25" y="49"/>
                    <a:pt x="21" y="52"/>
                  </a:cubicBezTo>
                  <a:cubicBezTo>
                    <a:pt x="18" y="54"/>
                    <a:pt x="14" y="56"/>
                    <a:pt x="12" y="59"/>
                  </a:cubicBezTo>
                  <a:cubicBezTo>
                    <a:pt x="11" y="62"/>
                    <a:pt x="11" y="65"/>
                    <a:pt x="14" y="68"/>
                  </a:cubicBezTo>
                  <a:cubicBezTo>
                    <a:pt x="16" y="70"/>
                    <a:pt x="19" y="71"/>
                    <a:pt x="22" y="69"/>
                  </a:cubicBezTo>
                  <a:cubicBezTo>
                    <a:pt x="20" y="71"/>
                    <a:pt x="21" y="74"/>
                    <a:pt x="23" y="75"/>
                  </a:cubicBezTo>
                  <a:cubicBezTo>
                    <a:pt x="25" y="76"/>
                    <a:pt x="28" y="76"/>
                    <a:pt x="30" y="75"/>
                  </a:cubicBezTo>
                  <a:cubicBezTo>
                    <a:pt x="30" y="77"/>
                    <a:pt x="31" y="80"/>
                    <a:pt x="33" y="81"/>
                  </a:cubicBezTo>
                  <a:cubicBezTo>
                    <a:pt x="35" y="81"/>
                    <a:pt x="38" y="81"/>
                    <a:pt x="39" y="79"/>
                  </a:cubicBezTo>
                  <a:cubicBezTo>
                    <a:pt x="42" y="82"/>
                    <a:pt x="48" y="81"/>
                    <a:pt x="51" y="79"/>
                  </a:cubicBezTo>
                  <a:cubicBezTo>
                    <a:pt x="57" y="75"/>
                    <a:pt x="61" y="68"/>
                    <a:pt x="62" y="61"/>
                  </a:cubicBezTo>
                  <a:cubicBezTo>
                    <a:pt x="63" y="54"/>
                    <a:pt x="63" y="47"/>
                    <a:pt x="62" y="40"/>
                  </a:cubicBezTo>
                  <a:cubicBezTo>
                    <a:pt x="61" y="28"/>
                    <a:pt x="59" y="17"/>
                    <a:pt x="58" y="6"/>
                  </a:cubicBezTo>
                  <a:cubicBezTo>
                    <a:pt x="58" y="5"/>
                    <a:pt x="58" y="4"/>
                    <a:pt x="58" y="4"/>
                  </a:cubicBezTo>
                  <a:cubicBezTo>
                    <a:pt x="57" y="3"/>
                    <a:pt x="56" y="3"/>
                    <a:pt x="55" y="3"/>
                  </a:cubicBezTo>
                  <a:cubicBezTo>
                    <a:pt x="51" y="3"/>
                    <a:pt x="38" y="0"/>
                    <a:pt x="35" y="3"/>
                  </a:cubicBezTo>
                  <a:cubicBezTo>
                    <a:pt x="32" y="6"/>
                    <a:pt x="34" y="13"/>
                    <a:pt x="32" y="17"/>
                  </a:cubicBezTo>
                  <a:cubicBezTo>
                    <a:pt x="29" y="26"/>
                    <a:pt x="21" y="34"/>
                    <a:pt x="11" y="36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3" name="ï$ḷïḍê">
              <a:extLst>
                <a:ext uri="{FF2B5EF4-FFF2-40B4-BE49-F238E27FC236}">
                  <a16:creationId xmlns:a16="http://schemas.microsoft.com/office/drawing/2014/main" id="{795337FD-A9B9-4CB1-8DF5-994CA41C8F44}"/>
                </a:ext>
              </a:extLst>
            </p:cNvPr>
            <p:cNvSpPr/>
            <p:nvPr/>
          </p:nvSpPr>
          <p:spPr bwMode="auto">
            <a:xfrm>
              <a:off x="7188200" y="2984501"/>
              <a:ext cx="376237" cy="1120775"/>
            </a:xfrm>
            <a:custGeom>
              <a:gdLst>
                <a:gd name="T0" fmla="*/ 8 w 123"/>
                <a:gd name="T1" fmla="*/ 20 h 368"/>
                <a:gd name="T2" fmla="*/ 40 w 123"/>
                <a:gd name="T3" fmla="*/ 7 h 368"/>
                <a:gd name="T4" fmla="*/ 117 w 123"/>
                <a:gd name="T5" fmla="*/ 142 h 368"/>
                <a:gd name="T6" fmla="*/ 117 w 123"/>
                <a:gd name="T7" fmla="*/ 368 h 368"/>
                <a:gd name="T8" fmla="*/ 70 w 123"/>
                <a:gd name="T9" fmla="*/ 368 h 368"/>
                <a:gd name="T10" fmla="*/ 51 w 123"/>
                <a:gd name="T11" fmla="*/ 107 h 368"/>
                <a:gd name="T12" fmla="*/ 8 w 123"/>
                <a:gd name="T13" fmla="*/ 20 h 3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368">
                  <a:moveTo>
                    <a:pt x="8" y="20"/>
                  </a:moveTo>
                  <a:cubicBezTo>
                    <a:pt x="12" y="7"/>
                    <a:pt x="27" y="0"/>
                    <a:pt x="40" y="7"/>
                  </a:cubicBezTo>
                  <a:cubicBezTo>
                    <a:pt x="67" y="22"/>
                    <a:pt x="113" y="59"/>
                    <a:pt x="117" y="142"/>
                  </a:cubicBezTo>
                  <a:cubicBezTo>
                    <a:pt x="123" y="260"/>
                    <a:pt x="117" y="368"/>
                    <a:pt x="117" y="368"/>
                  </a:cubicBezTo>
                  <a:cubicBezTo>
                    <a:pt x="70" y="368"/>
                    <a:pt x="70" y="368"/>
                    <a:pt x="70" y="368"/>
                  </a:cubicBezTo>
                  <a:cubicBezTo>
                    <a:pt x="70" y="368"/>
                    <a:pt x="66" y="143"/>
                    <a:pt x="51" y="107"/>
                  </a:cubicBezTo>
                  <a:cubicBezTo>
                    <a:pt x="38" y="76"/>
                    <a:pt x="0" y="53"/>
                    <a:pt x="8" y="20"/>
                  </a:cubicBez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93372525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光学经纬仪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62258" y="1484784"/>
            <a:ext cx="11216684" cy="72008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按精度分为：</a:t>
            </a:r>
            <a:r>
              <a:rPr lang="en-US" altLang="zh-CN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DJ0.7</a:t>
            </a: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、</a:t>
            </a:r>
            <a:r>
              <a:rPr lang="en-US" altLang="zh-CN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DJ1</a:t>
            </a: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、</a:t>
            </a:r>
            <a:r>
              <a:rPr lang="en-US" altLang="zh-CN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DJ2</a:t>
            </a: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、</a:t>
            </a:r>
            <a:r>
              <a:rPr lang="en-US" altLang="zh-CN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DJ6</a:t>
            </a: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、</a:t>
            </a:r>
            <a:r>
              <a:rPr lang="en-US" altLang="zh-CN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DJ15</a:t>
            </a: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、</a:t>
            </a:r>
            <a:r>
              <a:rPr lang="en-US" altLang="zh-CN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DJ20</a:t>
            </a: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等。</a:t>
            </a: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E86686BA-B03B-414B-B71E-24A6F64BAF97}"/>
              </a:ext>
            </a:extLst>
          </p:cNvPr>
          <p:cNvSpPr/>
          <p:nvPr/>
        </p:nvSpPr>
        <p:spPr>
          <a:xfrm>
            <a:off x="598094" y="2098632"/>
            <a:ext cx="10797009" cy="1383010"/>
          </a:xfrm>
          <a:prstGeom prst="roundRect">
            <a:avLst>
              <a:gd name="adj" fmla="val 8436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7DB89459-E35D-4CC9-98AA-87DF1C6C70E4}"/>
              </a:ext>
            </a:extLst>
          </p:cNvPr>
          <p:cNvSpPr txBox="1"/>
          <p:nvPr/>
        </p:nvSpPr>
        <p:spPr>
          <a:xfrm>
            <a:off x="2329957" y="2319559"/>
            <a:ext cx="7344816" cy="9411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D—</a:t>
            </a: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大地测量仪器     </a:t>
            </a: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J—</a:t>
            </a: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经纬仪</a:t>
            </a:r>
          </a:p>
          <a:p>
            <a:pPr algn="just">
              <a:lnSpc>
                <a:spcPct val="120000"/>
              </a:lnSpc>
            </a:pP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数字</a:t>
            </a: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—</a:t>
            </a: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测角精度（一测回方向观测中误差，单位为秒）</a:t>
            </a:r>
          </a:p>
        </p:txBody>
      </p:sp>
      <p:sp>
        <p:nvSpPr>
          <p:cNvPr id="11" name="内容占位符 6">
            <a:extLst>
              <a:ext uri="{FF2B5EF4-FFF2-40B4-BE49-F238E27FC236}">
                <a16:creationId xmlns:a16="http://schemas.microsoft.com/office/drawing/2014/main" id="{65F6E82F-E40B-4475-B52D-5AAF5E32E6B5}"/>
              </a:ext>
            </a:extLst>
          </p:cNvPr>
          <p:cNvSpPr txBox="1"/>
          <p:nvPr/>
        </p:nvSpPr>
        <p:spPr>
          <a:xfrm>
            <a:off x="487658" y="3596337"/>
            <a:ext cx="11216684" cy="72008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按读数系统分为光学经纬仪、电子经纬仪。</a:t>
            </a:r>
          </a:p>
        </p:txBody>
      </p:sp>
      <p:sp>
        <p:nvSpPr>
          <p:cNvPr id="12" name="内容占位符 6">
            <a:extLst>
              <a:ext uri="{FF2B5EF4-FFF2-40B4-BE49-F238E27FC236}">
                <a16:creationId xmlns:a16="http://schemas.microsoft.com/office/drawing/2014/main" id="{24C7ADBD-8B4E-4EE7-8D1A-58E3ECA750A4}"/>
              </a:ext>
            </a:extLst>
          </p:cNvPr>
          <p:cNvSpPr txBox="1"/>
          <p:nvPr/>
        </p:nvSpPr>
        <p:spPr>
          <a:xfrm>
            <a:off x="487658" y="4292147"/>
            <a:ext cx="11216684" cy="72008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 b="1">
                <a:solidFill>
                  <a:srgbClr val="188DD5"/>
                </a:solidFill>
                <a:latin typeface="+mj-ea"/>
                <a:ea typeface="+mj-ea"/>
                <a:cs typeface="+mn-ea"/>
                <a:sym typeface="+mn-lt"/>
              </a:rPr>
              <a:t>目前工程测量中使用较多的是电子经纬仪。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946066C7-3759-4C6C-9BFD-7DC601BF33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8408" y="4486393"/>
            <a:ext cx="1603651" cy="177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14706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DJ6</a:t>
            </a:r>
            <a:r>
              <a:rPr lang="zh-CN" altLang="en-US"/>
              <a:t>光学经纬仪的构造及读数系统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252439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2400">
                <a:latin typeface="+mj-ea"/>
                <a:ea typeface="+mj-ea"/>
                <a:cs typeface="+mn-ea"/>
                <a:sym typeface="+mn-lt"/>
              </a:rPr>
              <a:t>DJ6</a:t>
            </a: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光学经纬仪的构造 </a:t>
            </a:r>
            <a:r>
              <a:rPr lang="zh-CN" altLang="en-US" sz="2400">
                <a:solidFill>
                  <a:schemeClr val="tx2"/>
                </a:solidFill>
                <a:latin typeface="+mj-ea"/>
                <a:ea typeface="+mj-ea"/>
                <a:cs typeface="+mn-ea"/>
                <a:sym typeface="+mn-lt"/>
              </a:rPr>
              <a:t>（包括基座、度盘、照准部三大部分）</a:t>
            </a: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576AA766-D6B6-4804-AD96-9D5EE73A317A}"/>
              </a:ext>
            </a:extLst>
          </p:cNvPr>
          <p:cNvGrpSpPr/>
          <p:nvPr/>
        </p:nvGrpSpPr>
        <p:grpSpPr>
          <a:xfrm>
            <a:off x="2690732" y="2060848"/>
            <a:ext cx="7005668" cy="4012887"/>
            <a:chOff x="1705322" y="2492896"/>
            <a:chExt cx="7790534" cy="4462463"/>
          </a:xfrm>
        </p:grpSpPr>
        <p:pic>
          <p:nvPicPr>
            <p:cNvPr id="12" name="图片 9219" descr="J6经纬仪">
              <a:extLst>
                <a:ext uri="{FF2B5EF4-FFF2-40B4-BE49-F238E27FC236}">
                  <a16:creationId xmlns:a16="http://schemas.microsoft.com/office/drawing/2014/main" id="{7318F890-DB0B-484C-AEE8-AE36722107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935760" y="2492896"/>
              <a:ext cx="3135313" cy="4462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文本框 9220">
              <a:extLst>
                <a:ext uri="{FF2B5EF4-FFF2-40B4-BE49-F238E27FC236}">
                  <a16:creationId xmlns:a16="http://schemas.microsoft.com/office/drawing/2014/main" id="{80730609-4232-4C9D-9452-79421FC2B90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80673" y="2970734"/>
              <a:ext cx="1815183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垂直制动</a:t>
              </a:r>
            </a:p>
          </p:txBody>
        </p:sp>
        <p:sp>
          <p:nvSpPr>
            <p:cNvPr id="14" name="文本框 9221">
              <a:extLst>
                <a:ext uri="{FF2B5EF4-FFF2-40B4-BE49-F238E27FC236}">
                  <a16:creationId xmlns:a16="http://schemas.microsoft.com/office/drawing/2014/main" id="{24D90FA1-5172-46C9-8E9E-C0263E53CE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88224" y="5430042"/>
              <a:ext cx="1807632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水平微动</a:t>
              </a:r>
            </a:p>
          </p:txBody>
        </p:sp>
        <p:sp>
          <p:nvSpPr>
            <p:cNvPr id="15" name="文本框 9222">
              <a:extLst>
                <a:ext uri="{FF2B5EF4-FFF2-40B4-BE49-F238E27FC236}">
                  <a16:creationId xmlns:a16="http://schemas.microsoft.com/office/drawing/2014/main" id="{E7719015-7B79-4A47-87C2-02CBEEEDB7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80673" y="3532864"/>
              <a:ext cx="1815183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读数目镜</a:t>
              </a:r>
            </a:p>
          </p:txBody>
        </p:sp>
        <p:sp>
          <p:nvSpPr>
            <p:cNvPr id="16" name="文本框 9223">
              <a:extLst>
                <a:ext uri="{FF2B5EF4-FFF2-40B4-BE49-F238E27FC236}">
                  <a16:creationId xmlns:a16="http://schemas.microsoft.com/office/drawing/2014/main" id="{82289F73-4AA7-41BA-A222-D1214FC2D6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34875" y="6316914"/>
              <a:ext cx="2460981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水平度盘转换轮</a:t>
              </a:r>
            </a:p>
          </p:txBody>
        </p:sp>
        <p:sp>
          <p:nvSpPr>
            <p:cNvPr id="17" name="文本框 9224">
              <a:extLst>
                <a:ext uri="{FF2B5EF4-FFF2-40B4-BE49-F238E27FC236}">
                  <a16:creationId xmlns:a16="http://schemas.microsoft.com/office/drawing/2014/main" id="{A85665E5-2F9F-4DCE-8D98-7FF4EFB679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88225" y="4552125"/>
              <a:ext cx="1807631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垂直微动</a:t>
              </a:r>
            </a:p>
          </p:txBody>
        </p:sp>
        <p:sp>
          <p:nvSpPr>
            <p:cNvPr id="18" name="文本框 9225">
              <a:extLst>
                <a:ext uri="{FF2B5EF4-FFF2-40B4-BE49-F238E27FC236}">
                  <a16:creationId xmlns:a16="http://schemas.microsoft.com/office/drawing/2014/main" id="{81C68F2C-E71C-4DDB-A0E9-B8D1333F73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05323" y="5023642"/>
              <a:ext cx="1798638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光学对点器</a:t>
              </a:r>
            </a:p>
          </p:txBody>
        </p:sp>
        <p:sp>
          <p:nvSpPr>
            <p:cNvPr id="19" name="文本框 9226">
              <a:extLst>
                <a:ext uri="{FF2B5EF4-FFF2-40B4-BE49-F238E27FC236}">
                  <a16:creationId xmlns:a16="http://schemas.microsoft.com/office/drawing/2014/main" id="{4BFCDFF5-8161-4ECC-B290-CC0D02EC0A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05323" y="4112540"/>
              <a:ext cx="2085976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补偿器转换钮</a:t>
              </a:r>
            </a:p>
          </p:txBody>
        </p:sp>
        <p:sp>
          <p:nvSpPr>
            <p:cNvPr id="20" name="文本框 9227">
              <a:extLst>
                <a:ext uri="{FF2B5EF4-FFF2-40B4-BE49-F238E27FC236}">
                  <a16:creationId xmlns:a16="http://schemas.microsoft.com/office/drawing/2014/main" id="{AF247B89-8117-4418-8C7B-C763612FD5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05322" y="2754834"/>
              <a:ext cx="1293814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望远镜</a:t>
              </a:r>
            </a:p>
          </p:txBody>
        </p:sp>
        <p:sp>
          <p:nvSpPr>
            <p:cNvPr id="21" name="文本框 9228">
              <a:extLst>
                <a:ext uri="{FF2B5EF4-FFF2-40B4-BE49-F238E27FC236}">
                  <a16:creationId xmlns:a16="http://schemas.microsoft.com/office/drawing/2014/main" id="{1A2C6AFF-6725-4A3C-92CE-8F5A511697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05322" y="6066359"/>
              <a:ext cx="1509713" cy="444936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latin typeface="+mj-ea"/>
                  <a:ea typeface="+mj-ea"/>
                </a:rPr>
                <a:t>圆水准器</a:t>
              </a:r>
            </a:p>
          </p:txBody>
        </p:sp>
        <p:sp>
          <p:nvSpPr>
            <p:cNvPr id="22" name="直接连接符 9229">
              <a:extLst>
                <a:ext uri="{FF2B5EF4-FFF2-40B4-BE49-F238E27FC236}">
                  <a16:creationId xmlns:a16="http://schemas.microsoft.com/office/drawing/2014/main" id="{4C59EAD2-AC18-4B05-A3FD-D5E7888B1EC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99135" y="2970734"/>
              <a:ext cx="1368425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3" name="直接连接符 9230">
              <a:extLst>
                <a:ext uri="{FF2B5EF4-FFF2-40B4-BE49-F238E27FC236}">
                  <a16:creationId xmlns:a16="http://schemas.microsoft.com/office/drawing/2014/main" id="{09A639A5-B10C-4977-A0DF-8CDE59F3B65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6623" y="6282259"/>
              <a:ext cx="1223962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4" name="直接连接符 9231">
              <a:extLst>
                <a:ext uri="{FF2B5EF4-FFF2-40B4-BE49-F238E27FC236}">
                  <a16:creationId xmlns:a16="http://schemas.microsoft.com/office/drawing/2014/main" id="{C92DDE76-5B2A-4B3C-9FF9-90C317AA5A1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3960" y="5228159"/>
              <a:ext cx="863600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5" name="直接连接符 9232">
              <a:extLst>
                <a:ext uri="{FF2B5EF4-FFF2-40B4-BE49-F238E27FC236}">
                  <a16:creationId xmlns:a16="http://schemas.microsoft.com/office/drawing/2014/main" id="{0DD993E0-7C40-4E20-A495-AD7611AFF63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91298" y="4339159"/>
              <a:ext cx="649287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6" name="直接连接符 9233">
              <a:extLst>
                <a:ext uri="{FF2B5EF4-FFF2-40B4-BE49-F238E27FC236}">
                  <a16:creationId xmlns:a16="http://schemas.microsoft.com/office/drawing/2014/main" id="{4D7E634A-5333-4D2E-B976-03C6717A2F2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44048" y="3186634"/>
              <a:ext cx="936625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7" name="直接连接符 9234">
              <a:extLst>
                <a:ext uri="{FF2B5EF4-FFF2-40B4-BE49-F238E27FC236}">
                  <a16:creationId xmlns:a16="http://schemas.microsoft.com/office/drawing/2014/main" id="{D9A289FD-37FC-47DA-B28F-5F2F6DB108C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959948" y="3762896"/>
              <a:ext cx="720725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8" name="直接连接符 9235">
              <a:extLst>
                <a:ext uri="{FF2B5EF4-FFF2-40B4-BE49-F238E27FC236}">
                  <a16:creationId xmlns:a16="http://schemas.microsoft.com/office/drawing/2014/main" id="{2996FF01-910B-4B67-B839-8337C80D4D3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959948" y="4770959"/>
              <a:ext cx="792162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29" name="直接连接符 9236">
              <a:extLst>
                <a:ext uri="{FF2B5EF4-FFF2-40B4-BE49-F238E27FC236}">
                  <a16:creationId xmlns:a16="http://schemas.microsoft.com/office/drawing/2014/main" id="{91F840F3-6FEE-4F6F-B3FF-23AE1B83D21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032973" y="5634559"/>
              <a:ext cx="647700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  <p:sp>
          <p:nvSpPr>
            <p:cNvPr id="30" name="直接连接符 9237">
              <a:extLst>
                <a:ext uri="{FF2B5EF4-FFF2-40B4-BE49-F238E27FC236}">
                  <a16:creationId xmlns:a16="http://schemas.microsoft.com/office/drawing/2014/main" id="{89A7D793-EE65-4DDD-A661-ECFCCCADD6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35985" y="5634559"/>
              <a:ext cx="1296988" cy="86360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>
                <a:latin typeface="+mj-ea"/>
                <a:ea typeface="+mj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2298011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照准部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124744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主要由望远镜、支架、竖直轴、水平轴、竖直制动微动螺旋、水平制动微动螺旋、读数设备、水准器和光学对点器等组成。</a:t>
            </a: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E19A8C92-E943-4E78-A3B4-6F1392DD0945}"/>
              </a:ext>
            </a:extLst>
          </p:cNvPr>
          <p:cNvGrpSpPr/>
          <p:nvPr/>
        </p:nvGrpSpPr>
        <p:grpSpPr>
          <a:xfrm>
            <a:off x="1101999" y="2285826"/>
            <a:ext cx="9988000" cy="845847"/>
            <a:chOff x="1220569" y="2049059"/>
            <a:chExt cx="9750862" cy="1564997"/>
          </a:xfrm>
        </p:grpSpPr>
        <p:sp>
          <p:nvSpPr>
            <p:cNvPr id="41" name="文本框 36">
              <a:extLst>
                <a:ext uri="{FF2B5EF4-FFF2-40B4-BE49-F238E27FC236}">
                  <a16:creationId xmlns:a16="http://schemas.microsoft.com/office/drawing/2014/main" id="{EC162B7A-3535-48C9-8BE2-04558A3CE4AD}"/>
                </a:ext>
              </a:extLst>
            </p:cNvPr>
            <p:cNvSpPr txBox="1"/>
            <p:nvPr/>
          </p:nvSpPr>
          <p:spPr>
            <a:xfrm>
              <a:off x="2560866" y="2437588"/>
              <a:ext cx="8080061" cy="71805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defTabSz="1371600">
                <a:lnSpc>
                  <a:spcPct val="120000"/>
                </a:lnSpc>
                <a:spcBef>
                  <a:spcPts val="2000"/>
                </a:spcBef>
              </a:pPr>
              <a:r>
                <a:rPr lang="zh-CN" altLang="en-US" sz="2200">
                  <a:latin typeface="微软雅黑" panose="020b0503020204020204" pitchFamily="34" charset="-122"/>
                  <a:ea typeface="微软雅黑" panose="020b0503020204020204" pitchFamily="34" charset="-122"/>
                </a:rPr>
                <a:t>望远镜（用于瞄准目标）</a:t>
              </a:r>
            </a:p>
          </p:txBody>
        </p:sp>
        <p:sp>
          <p:nvSpPr>
            <p:cNvPr id="42" name="圆角矩形 3">
              <a:extLst>
                <a:ext uri="{FF2B5EF4-FFF2-40B4-BE49-F238E27FC236}">
                  <a16:creationId xmlns:a16="http://schemas.microsoft.com/office/drawing/2014/main" id="{5F72608E-699A-4666-833D-1AC14F8B9292}"/>
                </a:ext>
              </a:extLst>
            </p:cNvPr>
            <p:cNvSpPr/>
            <p:nvPr/>
          </p:nvSpPr>
          <p:spPr>
            <a:xfrm>
              <a:off x="1220569" y="2049059"/>
              <a:ext cx="9750862" cy="1564997"/>
            </a:xfrm>
            <a:prstGeom prst="roundRect">
              <a:avLst>
                <a:gd name="adj" fmla="val 8330"/>
              </a:avLst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  <p:cxnSp>
          <p:nvCxnSpPr>
            <p:cNvPr id="43" name="直接连接符 42">
              <a:extLst>
                <a:ext uri="{FF2B5EF4-FFF2-40B4-BE49-F238E27FC236}">
                  <a16:creationId xmlns:a16="http://schemas.microsoft.com/office/drawing/2014/main" id="{7B3928F1-35D2-446E-AC92-556D449D2527}"/>
                </a:ext>
              </a:extLst>
            </p:cNvPr>
            <p:cNvCxnSpPr/>
            <p:nvPr/>
          </p:nvCxnSpPr>
          <p:spPr>
            <a:xfrm flipH="1">
              <a:off x="2323588" y="2154847"/>
              <a:ext cx="0" cy="1335854"/>
            </a:xfrm>
            <a:prstGeom prst="line">
              <a:avLst/>
            </a:prstGeom>
            <a:ln w="6350">
              <a:solidFill>
                <a:srgbClr val="2B344C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椭圆 43">
              <a:extLst>
                <a:ext uri="{FF2B5EF4-FFF2-40B4-BE49-F238E27FC236}">
                  <a16:creationId xmlns:a16="http://schemas.microsoft.com/office/drawing/2014/main" id="{1A8B1E6B-767D-4183-99E6-006918F24878}"/>
                </a:ext>
              </a:extLst>
            </p:cNvPr>
            <p:cNvSpPr/>
            <p:nvPr/>
          </p:nvSpPr>
          <p:spPr>
            <a:xfrm>
              <a:off x="1415036" y="2264870"/>
              <a:ext cx="682173" cy="1169906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</p:grpSp>
      <p:sp>
        <p:nvSpPr>
          <p:cNvPr id="45" name="binoculars-tool_63502">
            <a:extLst>
              <a:ext uri="{FF2B5EF4-FFF2-40B4-BE49-F238E27FC236}">
                <a16:creationId xmlns:a16="http://schemas.microsoft.com/office/drawing/2014/main" id="{8B09C8C3-7B16-46FC-AAAC-60B5202B0769}"/>
              </a:ext>
            </a:extLst>
          </p:cNvPr>
          <p:cNvSpPr>
            <a:spLocks noChangeAspect="1"/>
          </p:cNvSpPr>
          <p:nvPr/>
        </p:nvSpPr>
        <p:spPr bwMode="auto">
          <a:xfrm>
            <a:off x="1445207" y="2555338"/>
            <a:ext cx="410738" cy="297328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  <a:gd name="connsiteX44" fmla="*/ 373273 h 605239"/>
              <a:gd name="connsiteY44" fmla="*/ 373273 h 605239"/>
              <a:gd name="connsiteX45" fmla="*/ 373273 h 605239"/>
              <a:gd name="connsiteY45" fmla="*/ 373273 h 605239"/>
              <a:gd name="connsiteX46" fmla="*/ 373273 h 605239"/>
              <a:gd name="connsiteY46" fmla="*/ 373273 h 605239"/>
              <a:gd name="connsiteX47" fmla="*/ 373273 h 605239"/>
              <a:gd name="connsiteY47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609050" h="341748">
                <a:moveTo>
                  <a:pt x="304014" y="129487"/>
                </a:moveTo>
                <a:cubicBezTo>
                  <a:pt x="305283" y="129487"/>
                  <a:pt x="319819" y="129751"/>
                  <a:pt x="336364" y="133975"/>
                </a:cubicBezTo>
                <a:cubicBezTo>
                  <a:pt x="344346" y="136035"/>
                  <a:pt x="353860" y="139256"/>
                  <a:pt x="362001" y="144219"/>
                </a:cubicBezTo>
                <a:cubicBezTo>
                  <a:pt x="358142" y="150555"/>
                  <a:pt x="354759" y="157103"/>
                  <a:pt x="351852" y="163914"/>
                </a:cubicBezTo>
                <a:cubicBezTo>
                  <a:pt x="348574" y="171887"/>
                  <a:pt x="345879" y="180019"/>
                  <a:pt x="343976" y="188361"/>
                </a:cubicBezTo>
                <a:cubicBezTo>
                  <a:pt x="333034" y="194539"/>
                  <a:pt x="319185" y="198288"/>
                  <a:pt x="304067" y="198288"/>
                </a:cubicBezTo>
                <a:cubicBezTo>
                  <a:pt x="289583" y="198288"/>
                  <a:pt x="276157" y="194803"/>
                  <a:pt x="265374" y="188995"/>
                </a:cubicBezTo>
                <a:cubicBezTo>
                  <a:pt x="263418" y="180177"/>
                  <a:pt x="260669" y="171518"/>
                  <a:pt x="257022" y="163069"/>
                </a:cubicBezTo>
                <a:cubicBezTo>
                  <a:pt x="254168" y="156311"/>
                  <a:pt x="250785" y="149763"/>
                  <a:pt x="246979" y="143585"/>
                </a:cubicBezTo>
                <a:cubicBezTo>
                  <a:pt x="254961" y="138992"/>
                  <a:pt x="263999" y="135982"/>
                  <a:pt x="271664" y="133975"/>
                </a:cubicBezTo>
                <a:cubicBezTo>
                  <a:pt x="288209" y="129751"/>
                  <a:pt x="302745" y="129487"/>
                  <a:pt x="304014" y="129487"/>
                </a:cubicBezTo>
                <a:close/>
                <a:moveTo>
                  <a:pt x="463922" y="104130"/>
                </a:moveTo>
                <a:cubicBezTo>
                  <a:pt x="481270" y="100485"/>
                  <a:pt x="500363" y="100802"/>
                  <a:pt x="517658" y="105027"/>
                </a:cubicBezTo>
                <a:cubicBezTo>
                  <a:pt x="570124" y="117914"/>
                  <a:pt x="609050" y="165238"/>
                  <a:pt x="609050" y="221645"/>
                </a:cubicBezTo>
                <a:cubicBezTo>
                  <a:pt x="609050" y="287929"/>
                  <a:pt x="555156" y="341748"/>
                  <a:pt x="488780" y="341748"/>
                </a:cubicBezTo>
                <a:cubicBezTo>
                  <a:pt x="422457" y="341748"/>
                  <a:pt x="368563" y="287982"/>
                  <a:pt x="368563" y="221645"/>
                </a:cubicBezTo>
                <a:cubicBezTo>
                  <a:pt x="368563" y="201575"/>
                  <a:pt x="373482" y="182720"/>
                  <a:pt x="382156" y="166083"/>
                </a:cubicBezTo>
                <a:cubicBezTo>
                  <a:pt x="386810" y="157157"/>
                  <a:pt x="392734" y="148653"/>
                  <a:pt x="399503" y="141153"/>
                </a:cubicBezTo>
                <a:cubicBezTo>
                  <a:pt x="416216" y="122721"/>
                  <a:pt x="438588" y="109464"/>
                  <a:pt x="463922" y="104130"/>
                </a:cubicBezTo>
                <a:close/>
                <a:moveTo>
                  <a:pt x="139161" y="102278"/>
                </a:moveTo>
                <a:cubicBezTo>
                  <a:pt x="166771" y="106608"/>
                  <a:pt x="191313" y="120390"/>
                  <a:pt x="209297" y="140192"/>
                </a:cubicBezTo>
                <a:cubicBezTo>
                  <a:pt x="216067" y="147637"/>
                  <a:pt x="222150" y="156350"/>
                  <a:pt x="226752" y="165010"/>
                </a:cubicBezTo>
                <a:cubicBezTo>
                  <a:pt x="235532" y="181696"/>
                  <a:pt x="240557" y="200706"/>
                  <a:pt x="240557" y="220877"/>
                </a:cubicBezTo>
                <a:cubicBezTo>
                  <a:pt x="240557" y="287094"/>
                  <a:pt x="186765" y="340901"/>
                  <a:pt x="120331" y="340901"/>
                </a:cubicBezTo>
                <a:cubicBezTo>
                  <a:pt x="53898" y="340901"/>
                  <a:pt x="53" y="287199"/>
                  <a:pt x="0" y="220877"/>
                </a:cubicBezTo>
                <a:cubicBezTo>
                  <a:pt x="0" y="165802"/>
                  <a:pt x="37183" y="119387"/>
                  <a:pt x="87802" y="105236"/>
                </a:cubicBezTo>
                <a:cubicBezTo>
                  <a:pt x="104146" y="100694"/>
                  <a:pt x="122288" y="99638"/>
                  <a:pt x="139161" y="102278"/>
                </a:cubicBezTo>
                <a:close/>
                <a:moveTo>
                  <a:pt x="211064" y="58640"/>
                </a:moveTo>
                <a:lnTo>
                  <a:pt x="394776" y="58640"/>
                </a:lnTo>
                <a:cubicBezTo>
                  <a:pt x="414877" y="58640"/>
                  <a:pt x="434714" y="63181"/>
                  <a:pt x="452752" y="72000"/>
                </a:cubicBezTo>
                <a:lnTo>
                  <a:pt x="460792" y="75960"/>
                </a:lnTo>
                <a:cubicBezTo>
                  <a:pt x="450636" y="77914"/>
                  <a:pt x="440691" y="80871"/>
                  <a:pt x="431011" y="84937"/>
                </a:cubicBezTo>
                <a:cubicBezTo>
                  <a:pt x="413343" y="92435"/>
                  <a:pt x="397474" y="103102"/>
                  <a:pt x="383827" y="116726"/>
                </a:cubicBezTo>
                <a:cubicBezTo>
                  <a:pt x="382240" y="118310"/>
                  <a:pt x="380653" y="119947"/>
                  <a:pt x="379172" y="121584"/>
                </a:cubicBezTo>
                <a:cubicBezTo>
                  <a:pt x="347856" y="101307"/>
                  <a:pt x="304163" y="101307"/>
                  <a:pt x="304163" y="101307"/>
                </a:cubicBezTo>
                <a:cubicBezTo>
                  <a:pt x="304163" y="101307"/>
                  <a:pt x="261316" y="101360"/>
                  <a:pt x="230107" y="121003"/>
                </a:cubicBezTo>
                <a:cubicBezTo>
                  <a:pt x="228520" y="119314"/>
                  <a:pt x="226933" y="117624"/>
                  <a:pt x="225293" y="115987"/>
                </a:cubicBezTo>
                <a:cubicBezTo>
                  <a:pt x="211698" y="102416"/>
                  <a:pt x="195723" y="91696"/>
                  <a:pt x="178108" y="84198"/>
                </a:cubicBezTo>
                <a:cubicBezTo>
                  <a:pt x="168111" y="79973"/>
                  <a:pt x="157743" y="76858"/>
                  <a:pt x="147058" y="74957"/>
                </a:cubicBezTo>
                <a:lnTo>
                  <a:pt x="153405" y="71841"/>
                </a:lnTo>
                <a:cubicBezTo>
                  <a:pt x="171391" y="63128"/>
                  <a:pt x="191068" y="58640"/>
                  <a:pt x="211064" y="58640"/>
                </a:cubicBezTo>
                <a:close/>
                <a:moveTo>
                  <a:pt x="260457" y="0"/>
                </a:moveTo>
                <a:lnTo>
                  <a:pt x="348575" y="0"/>
                </a:lnTo>
                <a:cubicBezTo>
                  <a:pt x="356293" y="0"/>
                  <a:pt x="362636" y="6332"/>
                  <a:pt x="362636" y="14090"/>
                </a:cubicBezTo>
                <a:lnTo>
                  <a:pt x="362636" y="30555"/>
                </a:lnTo>
                <a:lnTo>
                  <a:pt x="246344" y="30555"/>
                </a:lnTo>
                <a:lnTo>
                  <a:pt x="246344" y="14090"/>
                </a:lnTo>
                <a:cubicBezTo>
                  <a:pt x="246344" y="6332"/>
                  <a:pt x="252687" y="0"/>
                  <a:pt x="26045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E0B80025-5DD1-4DBE-A6DB-EAEAD5A8AF5D}"/>
              </a:ext>
            </a:extLst>
          </p:cNvPr>
          <p:cNvGrpSpPr/>
          <p:nvPr/>
        </p:nvGrpSpPr>
        <p:grpSpPr>
          <a:xfrm>
            <a:off x="1101999" y="3203140"/>
            <a:ext cx="9988000" cy="845847"/>
            <a:chOff x="1220569" y="2049059"/>
            <a:chExt cx="9750862" cy="1564997"/>
          </a:xfrm>
        </p:grpSpPr>
        <p:sp>
          <p:nvSpPr>
            <p:cNvPr id="47" name="文本框 36">
              <a:extLst>
                <a:ext uri="{FF2B5EF4-FFF2-40B4-BE49-F238E27FC236}">
                  <a16:creationId xmlns:a16="http://schemas.microsoft.com/office/drawing/2014/main" id="{B4B9A8AA-6B46-458B-863F-11C608407E37}"/>
                </a:ext>
              </a:extLst>
            </p:cNvPr>
            <p:cNvSpPr txBox="1"/>
            <p:nvPr/>
          </p:nvSpPr>
          <p:spPr>
            <a:xfrm>
              <a:off x="2560866" y="2437589"/>
              <a:ext cx="8080061" cy="8588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defTabSz="1371600">
                <a:lnSpc>
                  <a:spcPct val="120000"/>
                </a:lnSpc>
                <a:spcBef>
                  <a:spcPts val="2000"/>
                </a:spcBef>
              </a:pPr>
              <a:r>
                <a:rPr lang="zh-CN" altLang="en-US" sz="2200">
                  <a:latin typeface="微软雅黑" panose="020b0503020204020204" pitchFamily="34" charset="-122"/>
                  <a:ea typeface="微软雅黑" panose="020b0503020204020204" pitchFamily="34" charset="-122"/>
                </a:rPr>
                <a:t>圆水准器（用于粗略整平仪器）</a:t>
              </a:r>
            </a:p>
          </p:txBody>
        </p:sp>
        <p:sp>
          <p:nvSpPr>
            <p:cNvPr id="48" name="圆角矩形 3">
              <a:extLst>
                <a:ext uri="{FF2B5EF4-FFF2-40B4-BE49-F238E27FC236}">
                  <a16:creationId xmlns:a16="http://schemas.microsoft.com/office/drawing/2014/main" id="{01754CCD-55F8-4920-8E4B-E741C8607234}"/>
                </a:ext>
              </a:extLst>
            </p:cNvPr>
            <p:cNvSpPr/>
            <p:nvPr/>
          </p:nvSpPr>
          <p:spPr>
            <a:xfrm>
              <a:off x="1220569" y="2049059"/>
              <a:ext cx="9750862" cy="1564997"/>
            </a:xfrm>
            <a:prstGeom prst="roundRect">
              <a:avLst>
                <a:gd name="adj" fmla="val 8330"/>
              </a:avLst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  <p:cxnSp>
          <p:nvCxnSpPr>
            <p:cNvPr id="49" name="直接连接符 48">
              <a:extLst>
                <a:ext uri="{FF2B5EF4-FFF2-40B4-BE49-F238E27FC236}">
                  <a16:creationId xmlns:a16="http://schemas.microsoft.com/office/drawing/2014/main" id="{A3FBB464-D55C-44DF-A74C-6209E583E381}"/>
                </a:ext>
              </a:extLst>
            </p:cNvPr>
            <p:cNvCxnSpPr/>
            <p:nvPr/>
          </p:nvCxnSpPr>
          <p:spPr>
            <a:xfrm flipH="1">
              <a:off x="2323588" y="2154847"/>
              <a:ext cx="0" cy="1335854"/>
            </a:xfrm>
            <a:prstGeom prst="line">
              <a:avLst/>
            </a:prstGeom>
            <a:ln w="6350">
              <a:solidFill>
                <a:srgbClr val="2B344C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椭圆 49">
              <a:extLst>
                <a:ext uri="{FF2B5EF4-FFF2-40B4-BE49-F238E27FC236}">
                  <a16:creationId xmlns:a16="http://schemas.microsoft.com/office/drawing/2014/main" id="{2E82407A-1190-41A6-A4B4-8BBD541C0C13}"/>
                </a:ext>
              </a:extLst>
            </p:cNvPr>
            <p:cNvSpPr/>
            <p:nvPr/>
          </p:nvSpPr>
          <p:spPr>
            <a:xfrm>
              <a:off x="1415036" y="2264870"/>
              <a:ext cx="682173" cy="1169906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</p:grpSp>
      <p:sp>
        <p:nvSpPr>
          <p:cNvPr id="51" name="xylophone_26298">
            <a:extLst>
              <a:ext uri="{FF2B5EF4-FFF2-40B4-BE49-F238E27FC236}">
                <a16:creationId xmlns:a16="http://schemas.microsoft.com/office/drawing/2014/main" id="{D8B69B17-6ED7-498D-A270-61BB0C31C1C2}"/>
              </a:ext>
            </a:extLst>
          </p:cNvPr>
          <p:cNvSpPr>
            <a:spLocks noChangeAspect="1"/>
          </p:cNvSpPr>
          <p:nvPr/>
        </p:nvSpPr>
        <p:spPr bwMode="auto">
          <a:xfrm>
            <a:off x="1487488" y="3495251"/>
            <a:ext cx="299500" cy="317783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  <a:gd name="connsiteX29" fmla="*/ 373273 h 605239"/>
              <a:gd name="connsiteY29" fmla="*/ 373273 h 605239"/>
              <a:gd name="connsiteX30" fmla="*/ 373273 h 605239"/>
              <a:gd name="connsiteY30" fmla="*/ 373273 h 605239"/>
              <a:gd name="connsiteX31" fmla="*/ 373273 h 605239"/>
              <a:gd name="connsiteY31" fmla="*/ 373273 h 605239"/>
              <a:gd name="connsiteX32" fmla="*/ 373273 h 605239"/>
              <a:gd name="connsiteY32" fmla="*/ 373273 h 605239"/>
              <a:gd name="connsiteX33" fmla="*/ 373273 h 605239"/>
              <a:gd name="connsiteY33" fmla="*/ 373273 h 605239"/>
              <a:gd name="connsiteX34" fmla="*/ 373273 h 605239"/>
              <a:gd name="connsiteY34" fmla="*/ 373273 h 605239"/>
              <a:gd name="connsiteX35" fmla="*/ 373273 h 605239"/>
              <a:gd name="connsiteY35" fmla="*/ 373273 h 605239"/>
              <a:gd name="connsiteX36" fmla="*/ 373273 h 605239"/>
              <a:gd name="connsiteY36" fmla="*/ 373273 h 605239"/>
              <a:gd name="connsiteX37" fmla="*/ 373273 h 605239"/>
              <a:gd name="connsiteY37" fmla="*/ 373273 h 605239"/>
              <a:gd name="connsiteX38" fmla="*/ 373273 h 605239"/>
              <a:gd name="connsiteY38" fmla="*/ 373273 h 605239"/>
              <a:gd name="connsiteX39" fmla="*/ 373273 h 605239"/>
              <a:gd name="connsiteY39" fmla="*/ 373273 h 605239"/>
              <a:gd name="connsiteX40" fmla="*/ 373273 h 605239"/>
              <a:gd name="connsiteY40" fmla="*/ 373273 h 605239"/>
              <a:gd name="connsiteX41" fmla="*/ 373273 h 605239"/>
              <a:gd name="connsiteY41" fmla="*/ 373273 h 605239"/>
              <a:gd name="connsiteX42" fmla="*/ 373273 h 605239"/>
              <a:gd name="connsiteY42" fmla="*/ 373273 h 605239"/>
              <a:gd name="connsiteX43" fmla="*/ 373273 h 605239"/>
              <a:gd name="connsiteY43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69886" h="604675">
                <a:moveTo>
                  <a:pt x="491488" y="514210"/>
                </a:moveTo>
                <a:lnTo>
                  <a:pt x="569886" y="514210"/>
                </a:lnTo>
                <a:lnTo>
                  <a:pt x="569886" y="602487"/>
                </a:lnTo>
                <a:lnTo>
                  <a:pt x="491488" y="602487"/>
                </a:lnTo>
                <a:close/>
                <a:moveTo>
                  <a:pt x="454159" y="382323"/>
                </a:moveTo>
                <a:lnTo>
                  <a:pt x="569886" y="382323"/>
                </a:lnTo>
                <a:lnTo>
                  <a:pt x="569886" y="470671"/>
                </a:lnTo>
                <a:lnTo>
                  <a:pt x="454159" y="470671"/>
                </a:lnTo>
                <a:close/>
                <a:moveTo>
                  <a:pt x="413019" y="254882"/>
                </a:moveTo>
                <a:lnTo>
                  <a:pt x="569886" y="254882"/>
                </a:lnTo>
                <a:lnTo>
                  <a:pt x="569886" y="343230"/>
                </a:lnTo>
                <a:lnTo>
                  <a:pt x="413019" y="343230"/>
                </a:lnTo>
                <a:close/>
                <a:moveTo>
                  <a:pt x="94205" y="224821"/>
                </a:moveTo>
                <a:lnTo>
                  <a:pt x="179307" y="224821"/>
                </a:lnTo>
                <a:lnTo>
                  <a:pt x="179307" y="562165"/>
                </a:lnTo>
                <a:cubicBezTo>
                  <a:pt x="179307" y="585703"/>
                  <a:pt x="160294" y="604675"/>
                  <a:pt x="136807" y="604675"/>
                </a:cubicBezTo>
                <a:cubicBezTo>
                  <a:pt x="113320" y="604675"/>
                  <a:pt x="94205" y="585703"/>
                  <a:pt x="94205" y="562165"/>
                </a:cubicBezTo>
                <a:close/>
                <a:moveTo>
                  <a:pt x="370751" y="127441"/>
                </a:moveTo>
                <a:lnTo>
                  <a:pt x="569886" y="127441"/>
                </a:lnTo>
                <a:lnTo>
                  <a:pt x="569886" y="215789"/>
                </a:lnTo>
                <a:lnTo>
                  <a:pt x="370751" y="215789"/>
                </a:lnTo>
                <a:close/>
                <a:moveTo>
                  <a:pt x="41062" y="105848"/>
                </a:moveTo>
                <a:lnTo>
                  <a:pt x="94219" y="105848"/>
                </a:lnTo>
                <a:lnTo>
                  <a:pt x="179291" y="105848"/>
                </a:lnTo>
                <a:lnTo>
                  <a:pt x="232550" y="105848"/>
                </a:lnTo>
                <a:cubicBezTo>
                  <a:pt x="255216" y="105848"/>
                  <a:pt x="273511" y="124110"/>
                  <a:pt x="273511" y="146735"/>
                </a:cubicBezTo>
                <a:lnTo>
                  <a:pt x="273511" y="162664"/>
                </a:lnTo>
                <a:cubicBezTo>
                  <a:pt x="273511" y="185288"/>
                  <a:pt x="255216" y="203652"/>
                  <a:pt x="232550" y="203652"/>
                </a:cubicBezTo>
                <a:lnTo>
                  <a:pt x="179291" y="203652"/>
                </a:lnTo>
                <a:lnTo>
                  <a:pt x="94219" y="203652"/>
                </a:lnTo>
                <a:lnTo>
                  <a:pt x="41062" y="203652"/>
                </a:lnTo>
                <a:cubicBezTo>
                  <a:pt x="18397" y="203652"/>
                  <a:pt x="0" y="185288"/>
                  <a:pt x="0" y="162664"/>
                </a:cubicBezTo>
                <a:lnTo>
                  <a:pt x="0" y="146735"/>
                </a:lnTo>
                <a:cubicBezTo>
                  <a:pt x="0" y="124110"/>
                  <a:pt x="18397" y="105848"/>
                  <a:pt x="41062" y="105848"/>
                </a:cubicBezTo>
                <a:close/>
                <a:moveTo>
                  <a:pt x="136807" y="10655"/>
                </a:moveTo>
                <a:cubicBezTo>
                  <a:pt x="160294" y="10655"/>
                  <a:pt x="179307" y="29633"/>
                  <a:pt x="179307" y="53076"/>
                </a:cubicBezTo>
                <a:lnTo>
                  <a:pt x="179307" y="84537"/>
                </a:lnTo>
                <a:lnTo>
                  <a:pt x="94205" y="84537"/>
                </a:lnTo>
                <a:lnTo>
                  <a:pt x="94205" y="53076"/>
                </a:lnTo>
                <a:cubicBezTo>
                  <a:pt x="94205" y="29633"/>
                  <a:pt x="113320" y="10655"/>
                  <a:pt x="136807" y="10655"/>
                </a:cubicBezTo>
                <a:close/>
                <a:moveTo>
                  <a:pt x="338502" y="0"/>
                </a:moveTo>
                <a:lnTo>
                  <a:pt x="569886" y="0"/>
                </a:lnTo>
                <a:lnTo>
                  <a:pt x="569886" y="88348"/>
                </a:lnTo>
                <a:lnTo>
                  <a:pt x="338502" y="8834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组合 51">
            <a:extLst>
              <a:ext uri="{FF2B5EF4-FFF2-40B4-BE49-F238E27FC236}">
                <a16:creationId xmlns:a16="http://schemas.microsoft.com/office/drawing/2014/main" id="{3BE49AF0-5260-4730-9817-1C1B3C4CFB05}"/>
              </a:ext>
            </a:extLst>
          </p:cNvPr>
          <p:cNvGrpSpPr/>
          <p:nvPr/>
        </p:nvGrpSpPr>
        <p:grpSpPr>
          <a:xfrm>
            <a:off x="1101999" y="4152089"/>
            <a:ext cx="9988000" cy="845847"/>
            <a:chOff x="1220569" y="2049059"/>
            <a:chExt cx="9750862" cy="1564997"/>
          </a:xfrm>
        </p:grpSpPr>
        <p:sp>
          <p:nvSpPr>
            <p:cNvPr id="53" name="文本框 36">
              <a:extLst>
                <a:ext uri="{FF2B5EF4-FFF2-40B4-BE49-F238E27FC236}">
                  <a16:creationId xmlns:a16="http://schemas.microsoft.com/office/drawing/2014/main" id="{0B8DCA89-6259-474F-8F79-8711EDFE6A2F}"/>
                </a:ext>
              </a:extLst>
            </p:cNvPr>
            <p:cNvSpPr txBox="1"/>
            <p:nvPr/>
          </p:nvSpPr>
          <p:spPr>
            <a:xfrm>
              <a:off x="2560866" y="2437589"/>
              <a:ext cx="8080061" cy="8588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defTabSz="1371600">
                <a:lnSpc>
                  <a:spcPct val="120000"/>
                </a:lnSpc>
                <a:spcBef>
                  <a:spcPts val="2000"/>
                </a:spcBef>
              </a:pPr>
              <a:r>
                <a:rPr lang="zh-CN" altLang="en-US" sz="2200">
                  <a:latin typeface="微软雅黑" panose="020b0503020204020204" pitchFamily="34" charset="-122"/>
                  <a:ea typeface="微软雅黑" panose="020b0503020204020204" pitchFamily="34" charset="-122"/>
                </a:rPr>
                <a:t>管水准器（用于精确整平仪器）</a:t>
              </a:r>
            </a:p>
          </p:txBody>
        </p:sp>
        <p:sp>
          <p:nvSpPr>
            <p:cNvPr id="54" name="圆角矩形 3">
              <a:extLst>
                <a:ext uri="{FF2B5EF4-FFF2-40B4-BE49-F238E27FC236}">
                  <a16:creationId xmlns:a16="http://schemas.microsoft.com/office/drawing/2014/main" id="{3B481355-4543-4F1B-A16F-AC209D36121B}"/>
                </a:ext>
              </a:extLst>
            </p:cNvPr>
            <p:cNvSpPr/>
            <p:nvPr/>
          </p:nvSpPr>
          <p:spPr>
            <a:xfrm>
              <a:off x="1220569" y="2049059"/>
              <a:ext cx="9750862" cy="1564997"/>
            </a:xfrm>
            <a:prstGeom prst="roundRect">
              <a:avLst>
                <a:gd name="adj" fmla="val 8330"/>
              </a:avLst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  <p:cxnSp>
          <p:nvCxnSpPr>
            <p:cNvPr id="55" name="直接连接符 54">
              <a:extLst>
                <a:ext uri="{FF2B5EF4-FFF2-40B4-BE49-F238E27FC236}">
                  <a16:creationId xmlns:a16="http://schemas.microsoft.com/office/drawing/2014/main" id="{25CC0688-4270-408A-B8DC-38AB910779FA}"/>
                </a:ext>
              </a:extLst>
            </p:cNvPr>
            <p:cNvCxnSpPr/>
            <p:nvPr/>
          </p:nvCxnSpPr>
          <p:spPr>
            <a:xfrm flipH="1">
              <a:off x="2323588" y="2154847"/>
              <a:ext cx="0" cy="1335854"/>
            </a:xfrm>
            <a:prstGeom prst="line">
              <a:avLst/>
            </a:prstGeom>
            <a:ln w="6350">
              <a:solidFill>
                <a:srgbClr val="2B344C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椭圆 55">
              <a:extLst>
                <a:ext uri="{FF2B5EF4-FFF2-40B4-BE49-F238E27FC236}">
                  <a16:creationId xmlns:a16="http://schemas.microsoft.com/office/drawing/2014/main" id="{C1C0B7DF-1DF9-47C7-A08F-1199F4DCA881}"/>
                </a:ext>
              </a:extLst>
            </p:cNvPr>
            <p:cNvSpPr/>
            <p:nvPr/>
          </p:nvSpPr>
          <p:spPr>
            <a:xfrm>
              <a:off x="1415036" y="2264870"/>
              <a:ext cx="682173" cy="1169906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</p:grpSp>
      <p:sp>
        <p:nvSpPr>
          <p:cNvPr id="57" name="spirit-level_128894">
            <a:extLst>
              <a:ext uri="{FF2B5EF4-FFF2-40B4-BE49-F238E27FC236}">
                <a16:creationId xmlns:a16="http://schemas.microsoft.com/office/drawing/2014/main" id="{06CB67F2-2D23-4926-A48D-92642162E8E3}"/>
              </a:ext>
            </a:extLst>
          </p:cNvPr>
          <p:cNvSpPr>
            <a:spLocks noChangeAspect="1"/>
          </p:cNvSpPr>
          <p:nvPr/>
        </p:nvSpPr>
        <p:spPr bwMode="auto">
          <a:xfrm>
            <a:off x="1449098" y="4397020"/>
            <a:ext cx="376280" cy="375728"/>
          </a:xfrm>
          <a:custGeom>
            <a:gdLst>
              <a:gd name="connsiteX0" fmla="*/ 306525 w 608441"/>
              <a:gd name="connsiteY0" fmla="*/ 217244 h 607549"/>
              <a:gd name="connsiteX1" fmla="*/ 208037 w 608441"/>
              <a:gd name="connsiteY1" fmla="*/ 315741 h 607549"/>
              <a:gd name="connsiteX2" fmla="*/ 204350 w 608441"/>
              <a:gd name="connsiteY2" fmla="*/ 339982 h 607549"/>
              <a:gd name="connsiteX3" fmla="*/ 189753 w 608441"/>
              <a:gd name="connsiteY3" fmla="*/ 345965 h 607549"/>
              <a:gd name="connsiteX4" fmla="*/ 180074 w 608441"/>
              <a:gd name="connsiteY4" fmla="*/ 343664 h 607549"/>
              <a:gd name="connsiteX5" fmla="*/ 149498 w 608441"/>
              <a:gd name="connsiteY5" fmla="*/ 374041 h 607549"/>
              <a:gd name="connsiteX6" fmla="*/ 173928 w 608441"/>
              <a:gd name="connsiteY6" fmla="*/ 382173 h 607549"/>
              <a:gd name="connsiteX7" fmla="*/ 314669 w 608441"/>
              <a:gd name="connsiteY7" fmla="*/ 241638 h 607549"/>
              <a:gd name="connsiteX8" fmla="*/ 461223 w 608441"/>
              <a:gd name="connsiteY8" fmla="*/ 132074 h 607549"/>
              <a:gd name="connsiteX9" fmla="*/ 453236 w 608441"/>
              <a:gd name="connsiteY9" fmla="*/ 135297 h 607549"/>
              <a:gd name="connsiteX10" fmla="*/ 453236 w 608441"/>
              <a:gd name="connsiteY10" fmla="*/ 151568 h 607549"/>
              <a:gd name="connsiteX11" fmla="*/ 469363 w 608441"/>
              <a:gd name="connsiteY11" fmla="*/ 151568 h 607549"/>
              <a:gd name="connsiteX12" fmla="*/ 469363 w 608441"/>
              <a:gd name="connsiteY12" fmla="*/ 135297 h 607549"/>
              <a:gd name="connsiteX13" fmla="*/ 461223 w 608441"/>
              <a:gd name="connsiteY13" fmla="*/ 132074 h 607549"/>
              <a:gd name="connsiteX14" fmla="*/ 461299 w 608441"/>
              <a:gd name="connsiteY14" fmla="*/ 90860 h 607549"/>
              <a:gd name="connsiteX15" fmla="*/ 498546 w 608441"/>
              <a:gd name="connsiteY15" fmla="*/ 106287 h 607549"/>
              <a:gd name="connsiteX16" fmla="*/ 498546 w 608441"/>
              <a:gd name="connsiteY16" fmla="*/ 180732 h 607549"/>
              <a:gd name="connsiteX17" fmla="*/ 461223 w 608441"/>
              <a:gd name="connsiteY17" fmla="*/ 196082 h 607549"/>
              <a:gd name="connsiteX18" fmla="*/ 424053 w 608441"/>
              <a:gd name="connsiteY18" fmla="*/ 180732 h 607549"/>
              <a:gd name="connsiteX19" fmla="*/ 424053 w 608441"/>
              <a:gd name="connsiteY19" fmla="*/ 106287 h 607549"/>
              <a:gd name="connsiteX20" fmla="*/ 461299 w 608441"/>
              <a:gd name="connsiteY20" fmla="*/ 90860 h 607549"/>
              <a:gd name="connsiteX21" fmla="*/ 474308 w 608441"/>
              <a:gd name="connsiteY21" fmla="*/ 49708 h 607549"/>
              <a:gd name="connsiteX22" fmla="*/ 339098 w 608441"/>
              <a:gd name="connsiteY22" fmla="*/ 184719 h 607549"/>
              <a:gd name="connsiteX23" fmla="*/ 357843 w 608441"/>
              <a:gd name="connsiteY23" fmla="*/ 240565 h 607549"/>
              <a:gd name="connsiteX24" fmla="*/ 352773 w 608441"/>
              <a:gd name="connsiteY24" fmla="*/ 261737 h 607549"/>
              <a:gd name="connsiteX25" fmla="*/ 194056 w 608441"/>
              <a:gd name="connsiteY25" fmla="*/ 420221 h 607549"/>
              <a:gd name="connsiteX26" fmla="*/ 179459 w 608441"/>
              <a:gd name="connsiteY26" fmla="*/ 426358 h 607549"/>
              <a:gd name="connsiteX27" fmla="*/ 172852 w 608441"/>
              <a:gd name="connsiteY27" fmla="*/ 425284 h 607549"/>
              <a:gd name="connsiteX28" fmla="*/ 116925 w 608441"/>
              <a:gd name="connsiteY28" fmla="*/ 406567 h 607549"/>
              <a:gd name="connsiteX29" fmla="*/ 49781 w 608441"/>
              <a:gd name="connsiteY29" fmla="*/ 473612 h 607549"/>
              <a:gd name="connsiteX30" fmla="*/ 134133 w 608441"/>
              <a:gd name="connsiteY30" fmla="*/ 557840 h 607549"/>
              <a:gd name="connsiteX31" fmla="*/ 558660 w 608441"/>
              <a:gd name="connsiteY31" fmla="*/ 133937 h 607549"/>
              <a:gd name="connsiteX32" fmla="*/ 474385 w 608441"/>
              <a:gd name="connsiteY32" fmla="*/ 0 h 607549"/>
              <a:gd name="connsiteX33" fmla="*/ 488904 w 608441"/>
              <a:gd name="connsiteY33" fmla="*/ 5983 h 607549"/>
              <a:gd name="connsiteX34" fmla="*/ 602449 w 608441"/>
              <a:gd name="connsiteY34" fmla="*/ 119361 h 607549"/>
              <a:gd name="connsiteX35" fmla="*/ 602449 w 608441"/>
              <a:gd name="connsiteY35" fmla="*/ 148358 h 607549"/>
              <a:gd name="connsiteX36" fmla="*/ 148576 w 608441"/>
              <a:gd name="connsiteY36" fmla="*/ 601566 h 607549"/>
              <a:gd name="connsiteX37" fmla="*/ 134133 w 608441"/>
              <a:gd name="connsiteY37" fmla="*/ 607549 h 607549"/>
              <a:gd name="connsiteX38" fmla="*/ 119537 w 608441"/>
              <a:gd name="connsiteY38" fmla="*/ 601566 h 607549"/>
              <a:gd name="connsiteX39" fmla="*/ 5992 w 608441"/>
              <a:gd name="connsiteY39" fmla="*/ 488187 h 607549"/>
              <a:gd name="connsiteX40" fmla="*/ 5992 w 608441"/>
              <a:gd name="connsiteY40" fmla="*/ 459190 h 607549"/>
              <a:gd name="connsiteX41" fmla="*/ 459865 w 608441"/>
              <a:gd name="connsiteY41" fmla="*/ 5983 h 607549"/>
              <a:gd name="connsiteX42" fmla="*/ 474385 w 608441"/>
              <a:gd name="connsiteY42" fmla="*/ 0 h 6075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08441" h="607549">
                <a:moveTo>
                  <a:pt x="306525" y="217244"/>
                </a:moveTo>
                <a:lnTo>
                  <a:pt x="208037" y="315741"/>
                </a:lnTo>
                <a:cubicBezTo>
                  <a:pt x="212186" y="323566"/>
                  <a:pt x="210957" y="333385"/>
                  <a:pt x="204350" y="339982"/>
                </a:cubicBezTo>
                <a:cubicBezTo>
                  <a:pt x="200355" y="343971"/>
                  <a:pt x="194977" y="345965"/>
                  <a:pt x="189753" y="345965"/>
                </a:cubicBezTo>
                <a:cubicBezTo>
                  <a:pt x="186373" y="345965"/>
                  <a:pt x="183147" y="345198"/>
                  <a:pt x="180074" y="343664"/>
                </a:cubicBezTo>
                <a:lnTo>
                  <a:pt x="149498" y="374041"/>
                </a:lnTo>
                <a:lnTo>
                  <a:pt x="173928" y="382173"/>
                </a:lnTo>
                <a:lnTo>
                  <a:pt x="314669" y="241638"/>
                </a:lnTo>
                <a:close/>
                <a:moveTo>
                  <a:pt x="461223" y="132074"/>
                </a:moveTo>
                <a:cubicBezTo>
                  <a:pt x="458304" y="132074"/>
                  <a:pt x="455386" y="133148"/>
                  <a:pt x="453236" y="135297"/>
                </a:cubicBezTo>
                <a:cubicBezTo>
                  <a:pt x="448782" y="139902"/>
                  <a:pt x="448782" y="147117"/>
                  <a:pt x="453236" y="151568"/>
                </a:cubicBezTo>
                <a:cubicBezTo>
                  <a:pt x="457690" y="156019"/>
                  <a:pt x="464909" y="156019"/>
                  <a:pt x="469363" y="151568"/>
                </a:cubicBezTo>
                <a:cubicBezTo>
                  <a:pt x="473817" y="147117"/>
                  <a:pt x="473817" y="139902"/>
                  <a:pt x="469363" y="135297"/>
                </a:cubicBezTo>
                <a:cubicBezTo>
                  <a:pt x="467213" y="133148"/>
                  <a:pt x="464295" y="132074"/>
                  <a:pt x="461223" y="132074"/>
                </a:cubicBezTo>
                <a:close/>
                <a:moveTo>
                  <a:pt x="461299" y="90860"/>
                </a:moveTo>
                <a:cubicBezTo>
                  <a:pt x="474777" y="90860"/>
                  <a:pt x="488255" y="96003"/>
                  <a:pt x="498546" y="106287"/>
                </a:cubicBezTo>
                <a:cubicBezTo>
                  <a:pt x="519128" y="126702"/>
                  <a:pt x="519128" y="160164"/>
                  <a:pt x="498546" y="180732"/>
                </a:cubicBezTo>
                <a:cubicBezTo>
                  <a:pt x="488255" y="191017"/>
                  <a:pt x="474739" y="196082"/>
                  <a:pt x="461223" y="196082"/>
                </a:cubicBezTo>
                <a:cubicBezTo>
                  <a:pt x="447860" y="196082"/>
                  <a:pt x="434344" y="191017"/>
                  <a:pt x="424053" y="180732"/>
                </a:cubicBezTo>
                <a:cubicBezTo>
                  <a:pt x="403471" y="160164"/>
                  <a:pt x="403471" y="126702"/>
                  <a:pt x="424053" y="106287"/>
                </a:cubicBezTo>
                <a:cubicBezTo>
                  <a:pt x="434344" y="96003"/>
                  <a:pt x="447822" y="90860"/>
                  <a:pt x="461299" y="90860"/>
                </a:cubicBezTo>
                <a:close/>
                <a:moveTo>
                  <a:pt x="474308" y="49708"/>
                </a:moveTo>
                <a:lnTo>
                  <a:pt x="339098" y="184719"/>
                </a:lnTo>
                <a:lnTo>
                  <a:pt x="357843" y="240565"/>
                </a:lnTo>
                <a:cubicBezTo>
                  <a:pt x="360302" y="248082"/>
                  <a:pt x="358304" y="256214"/>
                  <a:pt x="352773" y="261737"/>
                </a:cubicBezTo>
                <a:lnTo>
                  <a:pt x="194056" y="420221"/>
                </a:lnTo>
                <a:cubicBezTo>
                  <a:pt x="190061" y="424210"/>
                  <a:pt x="184837" y="426358"/>
                  <a:pt x="179459" y="426358"/>
                </a:cubicBezTo>
                <a:cubicBezTo>
                  <a:pt x="177308" y="426358"/>
                  <a:pt x="175003" y="425898"/>
                  <a:pt x="172852" y="425284"/>
                </a:cubicBezTo>
                <a:lnTo>
                  <a:pt x="116925" y="406567"/>
                </a:lnTo>
                <a:lnTo>
                  <a:pt x="49781" y="473612"/>
                </a:lnTo>
                <a:lnTo>
                  <a:pt x="134133" y="557840"/>
                </a:lnTo>
                <a:lnTo>
                  <a:pt x="558660" y="133937"/>
                </a:lnTo>
                <a:close/>
                <a:moveTo>
                  <a:pt x="474385" y="0"/>
                </a:moveTo>
                <a:cubicBezTo>
                  <a:pt x="479647" y="0"/>
                  <a:pt x="484909" y="1994"/>
                  <a:pt x="488904" y="5983"/>
                </a:cubicBezTo>
                <a:lnTo>
                  <a:pt x="602449" y="119361"/>
                </a:lnTo>
                <a:cubicBezTo>
                  <a:pt x="610439" y="127339"/>
                  <a:pt x="610439" y="140380"/>
                  <a:pt x="602449" y="148358"/>
                </a:cubicBezTo>
                <a:lnTo>
                  <a:pt x="148576" y="601566"/>
                </a:lnTo>
                <a:cubicBezTo>
                  <a:pt x="144581" y="605554"/>
                  <a:pt x="139357" y="607549"/>
                  <a:pt x="134133" y="607549"/>
                </a:cubicBezTo>
                <a:cubicBezTo>
                  <a:pt x="128756" y="607549"/>
                  <a:pt x="123532" y="605554"/>
                  <a:pt x="119537" y="601566"/>
                </a:cubicBezTo>
                <a:lnTo>
                  <a:pt x="5992" y="488187"/>
                </a:lnTo>
                <a:cubicBezTo>
                  <a:pt x="-1998" y="480209"/>
                  <a:pt x="-1998" y="467168"/>
                  <a:pt x="5992" y="459190"/>
                </a:cubicBezTo>
                <a:lnTo>
                  <a:pt x="459865" y="5983"/>
                </a:lnTo>
                <a:cubicBezTo>
                  <a:pt x="463860" y="1994"/>
                  <a:pt x="469122" y="0"/>
                  <a:pt x="47438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748774194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照准部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196752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主要由望远镜、支架、竖直轴、水平轴、竖直制动微动螺旋、水平制动微动螺旋、读数设备、水准器和光学对点器等组成。</a:t>
            </a:r>
          </a:p>
        </p:txBody>
      </p: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E19A8C92-E943-4E78-A3B4-6F1392DD0945}"/>
              </a:ext>
            </a:extLst>
          </p:cNvPr>
          <p:cNvGrpSpPr/>
          <p:nvPr/>
        </p:nvGrpSpPr>
        <p:grpSpPr>
          <a:xfrm>
            <a:off x="1101999" y="2357834"/>
            <a:ext cx="9988000" cy="845847"/>
            <a:chOff x="1220569" y="2049059"/>
            <a:chExt cx="9750862" cy="1564997"/>
          </a:xfrm>
        </p:grpSpPr>
        <p:sp>
          <p:nvSpPr>
            <p:cNvPr id="41" name="文本框 36">
              <a:extLst>
                <a:ext uri="{FF2B5EF4-FFF2-40B4-BE49-F238E27FC236}">
                  <a16:creationId xmlns:a16="http://schemas.microsoft.com/office/drawing/2014/main" id="{EC162B7A-3535-48C9-8BE2-04558A3CE4AD}"/>
                </a:ext>
              </a:extLst>
            </p:cNvPr>
            <p:cNvSpPr txBox="1"/>
            <p:nvPr/>
          </p:nvSpPr>
          <p:spPr>
            <a:xfrm>
              <a:off x="2560866" y="2437589"/>
              <a:ext cx="8080061" cy="8588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defTabSz="1371600">
                <a:lnSpc>
                  <a:spcPct val="120000"/>
                </a:lnSpc>
                <a:spcBef>
                  <a:spcPts val="2000"/>
                </a:spcBef>
              </a:pPr>
              <a:r>
                <a:rPr lang="zh-CN" altLang="en-US" sz="2200">
                  <a:latin typeface="微软雅黑" panose="020b0503020204020204" pitchFamily="34" charset="-122"/>
                  <a:ea typeface="微软雅黑" panose="020b0503020204020204" pitchFamily="34" charset="-122"/>
                </a:rPr>
                <a:t>光学对点器（用于使度盘中心和测点在同一铅垂线上）</a:t>
              </a:r>
            </a:p>
          </p:txBody>
        </p:sp>
        <p:sp>
          <p:nvSpPr>
            <p:cNvPr id="42" name="圆角矩形 3">
              <a:extLst>
                <a:ext uri="{FF2B5EF4-FFF2-40B4-BE49-F238E27FC236}">
                  <a16:creationId xmlns:a16="http://schemas.microsoft.com/office/drawing/2014/main" id="{5F72608E-699A-4666-833D-1AC14F8B9292}"/>
                </a:ext>
              </a:extLst>
            </p:cNvPr>
            <p:cNvSpPr/>
            <p:nvPr/>
          </p:nvSpPr>
          <p:spPr>
            <a:xfrm>
              <a:off x="1220569" y="2049059"/>
              <a:ext cx="9750862" cy="1564997"/>
            </a:xfrm>
            <a:prstGeom prst="roundRect">
              <a:avLst>
                <a:gd name="adj" fmla="val 8330"/>
              </a:avLst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  <p:cxnSp>
          <p:nvCxnSpPr>
            <p:cNvPr id="43" name="直接连接符 42">
              <a:extLst>
                <a:ext uri="{FF2B5EF4-FFF2-40B4-BE49-F238E27FC236}">
                  <a16:creationId xmlns:a16="http://schemas.microsoft.com/office/drawing/2014/main" id="{7B3928F1-35D2-446E-AC92-556D449D2527}"/>
                </a:ext>
              </a:extLst>
            </p:cNvPr>
            <p:cNvCxnSpPr/>
            <p:nvPr/>
          </p:nvCxnSpPr>
          <p:spPr>
            <a:xfrm flipH="1">
              <a:off x="2323588" y="2154847"/>
              <a:ext cx="0" cy="1335854"/>
            </a:xfrm>
            <a:prstGeom prst="line">
              <a:avLst/>
            </a:prstGeom>
            <a:ln w="6350">
              <a:solidFill>
                <a:srgbClr val="2B344C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椭圆 43">
              <a:extLst>
                <a:ext uri="{FF2B5EF4-FFF2-40B4-BE49-F238E27FC236}">
                  <a16:creationId xmlns:a16="http://schemas.microsoft.com/office/drawing/2014/main" id="{1A8B1E6B-767D-4183-99E6-006918F24878}"/>
                </a:ext>
              </a:extLst>
            </p:cNvPr>
            <p:cNvSpPr/>
            <p:nvPr/>
          </p:nvSpPr>
          <p:spPr>
            <a:xfrm>
              <a:off x="1415036" y="2264870"/>
              <a:ext cx="682173" cy="1169906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</p:grpSp>
      <p:sp>
        <p:nvSpPr>
          <p:cNvPr id="23" name="binoculars-tool_63502">
            <a:extLst>
              <a:ext uri="{FF2B5EF4-FFF2-40B4-BE49-F238E27FC236}">
                <a16:creationId xmlns:a16="http://schemas.microsoft.com/office/drawing/2014/main" id="{8B09C8C3-7B16-46FC-AAAC-60B5202B0769}"/>
              </a:ext>
            </a:extLst>
          </p:cNvPr>
          <p:cNvSpPr>
            <a:spLocks noChangeAspect="1"/>
          </p:cNvSpPr>
          <p:nvPr/>
        </p:nvSpPr>
        <p:spPr bwMode="auto">
          <a:xfrm>
            <a:off x="1448225" y="2570641"/>
            <a:ext cx="404702" cy="410738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  <a:gd name="connsiteX22" fmla="*/ 373273 h 605239"/>
              <a:gd name="connsiteY22" fmla="*/ 373273 h 605239"/>
              <a:gd name="connsiteX23" fmla="*/ 373273 h 605239"/>
              <a:gd name="connsiteY23" fmla="*/ 373273 h 605239"/>
              <a:gd name="connsiteX24" fmla="*/ 373273 h 605239"/>
              <a:gd name="connsiteY24" fmla="*/ 373273 h 605239"/>
              <a:gd name="connsiteX25" fmla="*/ 373273 h 605239"/>
              <a:gd name="connsiteY25" fmla="*/ 373273 h 605239"/>
              <a:gd name="connsiteX26" fmla="*/ 373273 h 605239"/>
              <a:gd name="connsiteY26" fmla="*/ 373273 h 605239"/>
              <a:gd name="connsiteX27" fmla="*/ 373273 h 605239"/>
              <a:gd name="connsiteY27" fmla="*/ 373273 h 605239"/>
              <a:gd name="connsiteX28" fmla="*/ 373273 h 605239"/>
              <a:gd name="connsiteY28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98058" h="606977">
                <a:moveTo>
                  <a:pt x="78022" y="287168"/>
                </a:moveTo>
                <a:cubicBezTo>
                  <a:pt x="84482" y="285680"/>
                  <a:pt x="91439" y="286673"/>
                  <a:pt x="97402" y="290641"/>
                </a:cubicBezTo>
                <a:lnTo>
                  <a:pt x="232560" y="377947"/>
                </a:lnTo>
                <a:cubicBezTo>
                  <a:pt x="244486" y="385884"/>
                  <a:pt x="248461" y="401758"/>
                  <a:pt x="240511" y="413664"/>
                </a:cubicBezTo>
                <a:cubicBezTo>
                  <a:pt x="235542" y="421601"/>
                  <a:pt x="227591" y="425569"/>
                  <a:pt x="218647" y="425569"/>
                </a:cubicBezTo>
                <a:cubicBezTo>
                  <a:pt x="213678" y="425569"/>
                  <a:pt x="208709" y="424577"/>
                  <a:pt x="204733" y="421601"/>
                </a:cubicBezTo>
                <a:lnTo>
                  <a:pt x="69575" y="334294"/>
                </a:lnTo>
                <a:cubicBezTo>
                  <a:pt x="57649" y="327349"/>
                  <a:pt x="53674" y="310483"/>
                  <a:pt x="61625" y="298578"/>
                </a:cubicBezTo>
                <a:cubicBezTo>
                  <a:pt x="65600" y="292625"/>
                  <a:pt x="71563" y="288657"/>
                  <a:pt x="78022" y="287168"/>
                </a:cubicBezTo>
                <a:close/>
                <a:moveTo>
                  <a:pt x="351542" y="875"/>
                </a:moveTo>
                <a:cubicBezTo>
                  <a:pt x="359505" y="2239"/>
                  <a:pt x="367329" y="5214"/>
                  <a:pt x="374531" y="9925"/>
                </a:cubicBezTo>
                <a:cubicBezTo>
                  <a:pt x="388440" y="18851"/>
                  <a:pt x="398374" y="32736"/>
                  <a:pt x="401355" y="48604"/>
                </a:cubicBezTo>
                <a:cubicBezTo>
                  <a:pt x="405328" y="65465"/>
                  <a:pt x="402348" y="82325"/>
                  <a:pt x="393407" y="96210"/>
                </a:cubicBezTo>
                <a:lnTo>
                  <a:pt x="355656" y="153733"/>
                </a:lnTo>
                <a:cubicBezTo>
                  <a:pt x="444073" y="186462"/>
                  <a:pt x="507654" y="271755"/>
                  <a:pt x="507654" y="371925"/>
                </a:cubicBezTo>
                <a:cubicBezTo>
                  <a:pt x="507654" y="420522"/>
                  <a:pt x="491759" y="466144"/>
                  <a:pt x="465929" y="502840"/>
                </a:cubicBezTo>
                <a:lnTo>
                  <a:pt x="546399" y="502840"/>
                </a:lnTo>
                <a:cubicBezTo>
                  <a:pt x="575209" y="502840"/>
                  <a:pt x="598058" y="526643"/>
                  <a:pt x="598058" y="555404"/>
                </a:cubicBezTo>
                <a:cubicBezTo>
                  <a:pt x="598058" y="584166"/>
                  <a:pt x="575209" y="606977"/>
                  <a:pt x="546399" y="606977"/>
                </a:cubicBezTo>
                <a:lnTo>
                  <a:pt x="51660" y="606977"/>
                </a:lnTo>
                <a:cubicBezTo>
                  <a:pt x="22849" y="606977"/>
                  <a:pt x="0" y="584166"/>
                  <a:pt x="0" y="555404"/>
                </a:cubicBezTo>
                <a:cubicBezTo>
                  <a:pt x="0" y="526643"/>
                  <a:pt x="22849" y="502840"/>
                  <a:pt x="51660" y="502840"/>
                </a:cubicBezTo>
                <a:lnTo>
                  <a:pt x="326846" y="502840"/>
                </a:lnTo>
                <a:cubicBezTo>
                  <a:pt x="379499" y="483004"/>
                  <a:pt x="416256" y="431432"/>
                  <a:pt x="416256" y="371925"/>
                </a:cubicBezTo>
                <a:cubicBezTo>
                  <a:pt x="416256" y="303492"/>
                  <a:pt x="368571" y="246961"/>
                  <a:pt x="303996" y="233076"/>
                </a:cubicBezTo>
                <a:lnTo>
                  <a:pt x="230481" y="348122"/>
                </a:lnTo>
                <a:lnTo>
                  <a:pt x="126168" y="280681"/>
                </a:lnTo>
                <a:lnTo>
                  <a:pt x="289095" y="28769"/>
                </a:lnTo>
                <a:cubicBezTo>
                  <a:pt x="302506" y="7198"/>
                  <a:pt x="327653" y="-3216"/>
                  <a:pt x="351542" y="87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E0B80025-5DD1-4DBE-A6DB-EAEAD5A8AF5D}"/>
              </a:ext>
            </a:extLst>
          </p:cNvPr>
          <p:cNvGrpSpPr/>
          <p:nvPr/>
        </p:nvGrpSpPr>
        <p:grpSpPr>
          <a:xfrm>
            <a:off x="1101999" y="3275148"/>
            <a:ext cx="9988000" cy="845847"/>
            <a:chOff x="1220569" y="2049059"/>
            <a:chExt cx="9750862" cy="1564997"/>
          </a:xfrm>
        </p:grpSpPr>
        <p:sp>
          <p:nvSpPr>
            <p:cNvPr id="47" name="文本框 36">
              <a:extLst>
                <a:ext uri="{FF2B5EF4-FFF2-40B4-BE49-F238E27FC236}">
                  <a16:creationId xmlns:a16="http://schemas.microsoft.com/office/drawing/2014/main" id="{B4B9A8AA-6B46-458B-863F-11C608407E37}"/>
                </a:ext>
              </a:extLst>
            </p:cNvPr>
            <p:cNvSpPr txBox="1"/>
            <p:nvPr/>
          </p:nvSpPr>
          <p:spPr>
            <a:xfrm>
              <a:off x="2560866" y="2437589"/>
              <a:ext cx="8080061" cy="8588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defTabSz="1371600">
                <a:lnSpc>
                  <a:spcPct val="120000"/>
                </a:lnSpc>
                <a:spcBef>
                  <a:spcPts val="2000"/>
                </a:spcBef>
              </a:pPr>
              <a:r>
                <a:rPr lang="zh-CN" altLang="en-US" sz="2200">
                  <a:latin typeface="微软雅黑" panose="020b0503020204020204" pitchFamily="34" charset="-122"/>
                  <a:ea typeface="微软雅黑" panose="020b0503020204020204" pitchFamily="34" charset="-122"/>
                </a:rPr>
                <a:t>读数装置 （用于读数）</a:t>
              </a:r>
            </a:p>
          </p:txBody>
        </p:sp>
        <p:sp>
          <p:nvSpPr>
            <p:cNvPr id="48" name="圆角矩形 3">
              <a:extLst>
                <a:ext uri="{FF2B5EF4-FFF2-40B4-BE49-F238E27FC236}">
                  <a16:creationId xmlns:a16="http://schemas.microsoft.com/office/drawing/2014/main" id="{01754CCD-55F8-4920-8E4B-E741C8607234}"/>
                </a:ext>
              </a:extLst>
            </p:cNvPr>
            <p:cNvSpPr/>
            <p:nvPr/>
          </p:nvSpPr>
          <p:spPr>
            <a:xfrm>
              <a:off x="1220569" y="2049059"/>
              <a:ext cx="9750862" cy="1564997"/>
            </a:xfrm>
            <a:prstGeom prst="roundRect">
              <a:avLst>
                <a:gd name="adj" fmla="val 8330"/>
              </a:avLst>
            </a:prstGeom>
            <a:noFill/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  <p:cxnSp>
          <p:nvCxnSpPr>
            <p:cNvPr id="49" name="直接连接符 48">
              <a:extLst>
                <a:ext uri="{FF2B5EF4-FFF2-40B4-BE49-F238E27FC236}">
                  <a16:creationId xmlns:a16="http://schemas.microsoft.com/office/drawing/2014/main" id="{A3FBB464-D55C-44DF-A74C-6209E583E381}"/>
                </a:ext>
              </a:extLst>
            </p:cNvPr>
            <p:cNvCxnSpPr/>
            <p:nvPr/>
          </p:nvCxnSpPr>
          <p:spPr>
            <a:xfrm flipH="1">
              <a:off x="2323588" y="2154847"/>
              <a:ext cx="0" cy="1335854"/>
            </a:xfrm>
            <a:prstGeom prst="line">
              <a:avLst/>
            </a:prstGeom>
            <a:ln w="6350">
              <a:solidFill>
                <a:srgbClr val="2B344C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椭圆 49">
              <a:extLst>
                <a:ext uri="{FF2B5EF4-FFF2-40B4-BE49-F238E27FC236}">
                  <a16:creationId xmlns:a16="http://schemas.microsoft.com/office/drawing/2014/main" id="{2E82407A-1190-41A6-A4B4-8BBD541C0C13}"/>
                </a:ext>
              </a:extLst>
            </p:cNvPr>
            <p:cNvSpPr/>
            <p:nvPr/>
          </p:nvSpPr>
          <p:spPr>
            <a:xfrm>
              <a:off x="1415036" y="2264870"/>
              <a:ext cx="682173" cy="1169906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endParaRPr>
            </a:p>
          </p:txBody>
        </p:sp>
      </p:grpSp>
      <p:sp>
        <p:nvSpPr>
          <p:cNvPr id="24" name="xylophone_26298">
            <a:extLst>
              <a:ext uri="{FF2B5EF4-FFF2-40B4-BE49-F238E27FC236}">
                <a16:creationId xmlns:a16="http://schemas.microsoft.com/office/drawing/2014/main" id="{D8B69B17-6ED7-498D-A270-61BB0C31C1C2}"/>
              </a:ext>
            </a:extLst>
          </p:cNvPr>
          <p:cNvSpPr>
            <a:spLocks noChangeAspect="1"/>
          </p:cNvSpPr>
          <p:nvPr/>
        </p:nvSpPr>
        <p:spPr bwMode="auto">
          <a:xfrm>
            <a:off x="1467929" y="3510534"/>
            <a:ext cx="374580" cy="374028"/>
          </a:xfrm>
          <a:custGeom>
            <a:gdLst>
              <a:gd name="T0" fmla="*/ 436 w 436"/>
              <a:gd name="T1" fmla="*/ 191 h 436"/>
              <a:gd name="T2" fmla="*/ 382 w 436"/>
              <a:gd name="T3" fmla="*/ 191 h 436"/>
              <a:gd name="T4" fmla="*/ 244 w 436"/>
              <a:gd name="T5" fmla="*/ 53 h 436"/>
              <a:gd name="T6" fmla="*/ 244 w 436"/>
              <a:gd name="T7" fmla="*/ 0 h 436"/>
              <a:gd name="T8" fmla="*/ 191 w 436"/>
              <a:gd name="T9" fmla="*/ 0 h 436"/>
              <a:gd name="T10" fmla="*/ 191 w 436"/>
              <a:gd name="T11" fmla="*/ 53 h 436"/>
              <a:gd name="T12" fmla="*/ 53 w 436"/>
              <a:gd name="T13" fmla="*/ 191 h 436"/>
              <a:gd name="T14" fmla="*/ 0 w 436"/>
              <a:gd name="T15" fmla="*/ 191 h 436"/>
              <a:gd name="T16" fmla="*/ 0 w 436"/>
              <a:gd name="T17" fmla="*/ 244 h 436"/>
              <a:gd name="T18" fmla="*/ 53 w 436"/>
              <a:gd name="T19" fmla="*/ 244 h 436"/>
              <a:gd name="T20" fmla="*/ 191 w 436"/>
              <a:gd name="T21" fmla="*/ 382 h 436"/>
              <a:gd name="T22" fmla="*/ 191 w 436"/>
              <a:gd name="T23" fmla="*/ 436 h 436"/>
              <a:gd name="T24" fmla="*/ 244 w 436"/>
              <a:gd name="T25" fmla="*/ 436 h 436"/>
              <a:gd name="T26" fmla="*/ 244 w 436"/>
              <a:gd name="T27" fmla="*/ 382 h 436"/>
              <a:gd name="T28" fmla="*/ 382 w 436"/>
              <a:gd name="T29" fmla="*/ 244 h 436"/>
              <a:gd name="T30" fmla="*/ 436 w 436"/>
              <a:gd name="T31" fmla="*/ 244 h 436"/>
              <a:gd name="T32" fmla="*/ 436 w 436"/>
              <a:gd name="T33" fmla="*/ 191 h 436"/>
              <a:gd name="T34" fmla="*/ 436 w 436"/>
              <a:gd name="T35" fmla="*/ 191 h 436"/>
              <a:gd name="T36" fmla="*/ 244 w 436"/>
              <a:gd name="T37" fmla="*/ 355 h 436"/>
              <a:gd name="T38" fmla="*/ 244 w 436"/>
              <a:gd name="T39" fmla="*/ 307 h 436"/>
              <a:gd name="T40" fmla="*/ 191 w 436"/>
              <a:gd name="T41" fmla="*/ 307 h 436"/>
              <a:gd name="T42" fmla="*/ 191 w 436"/>
              <a:gd name="T43" fmla="*/ 355 h 436"/>
              <a:gd name="T44" fmla="*/ 80 w 436"/>
              <a:gd name="T45" fmla="*/ 244 h 436"/>
              <a:gd name="T46" fmla="*/ 129 w 436"/>
              <a:gd name="T47" fmla="*/ 244 h 436"/>
              <a:gd name="T48" fmla="*/ 129 w 436"/>
              <a:gd name="T49" fmla="*/ 191 h 436"/>
              <a:gd name="T50" fmla="*/ 80 w 436"/>
              <a:gd name="T51" fmla="*/ 191 h 436"/>
              <a:gd name="T52" fmla="*/ 191 w 436"/>
              <a:gd name="T53" fmla="*/ 80 h 436"/>
              <a:gd name="T54" fmla="*/ 191 w 436"/>
              <a:gd name="T55" fmla="*/ 129 h 436"/>
              <a:gd name="T56" fmla="*/ 244 w 436"/>
              <a:gd name="T57" fmla="*/ 129 h 436"/>
              <a:gd name="T58" fmla="*/ 244 w 436"/>
              <a:gd name="T59" fmla="*/ 80 h 436"/>
              <a:gd name="T60" fmla="*/ 355 w 436"/>
              <a:gd name="T61" fmla="*/ 191 h 436"/>
              <a:gd name="T62" fmla="*/ 307 w 436"/>
              <a:gd name="T63" fmla="*/ 191 h 436"/>
              <a:gd name="T64" fmla="*/ 307 w 436"/>
              <a:gd name="T65" fmla="*/ 244 h 436"/>
              <a:gd name="T66" fmla="*/ 355 w 436"/>
              <a:gd name="T67" fmla="*/ 244 h 436"/>
              <a:gd name="T68" fmla="*/ 244 w 436"/>
              <a:gd name="T69" fmla="*/ 355 h 4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36" h="436">
                <a:moveTo>
                  <a:pt x="436" y="191"/>
                </a:moveTo>
                <a:lnTo>
                  <a:pt x="382" y="191"/>
                </a:lnTo>
                <a:cubicBezTo>
                  <a:pt x="371" y="121"/>
                  <a:pt x="315" y="65"/>
                  <a:pt x="244" y="53"/>
                </a:cubicBezTo>
                <a:lnTo>
                  <a:pt x="244" y="0"/>
                </a:lnTo>
                <a:lnTo>
                  <a:pt x="191" y="0"/>
                </a:lnTo>
                <a:lnTo>
                  <a:pt x="191" y="53"/>
                </a:lnTo>
                <a:cubicBezTo>
                  <a:pt x="121" y="65"/>
                  <a:pt x="65" y="121"/>
                  <a:pt x="53" y="191"/>
                </a:cubicBezTo>
                <a:lnTo>
                  <a:pt x="0" y="191"/>
                </a:lnTo>
                <a:lnTo>
                  <a:pt x="0" y="244"/>
                </a:lnTo>
                <a:lnTo>
                  <a:pt x="53" y="244"/>
                </a:lnTo>
                <a:cubicBezTo>
                  <a:pt x="65" y="315"/>
                  <a:pt x="121" y="371"/>
                  <a:pt x="191" y="382"/>
                </a:cubicBezTo>
                <a:lnTo>
                  <a:pt x="191" y="436"/>
                </a:lnTo>
                <a:lnTo>
                  <a:pt x="244" y="436"/>
                </a:lnTo>
                <a:lnTo>
                  <a:pt x="244" y="382"/>
                </a:lnTo>
                <a:cubicBezTo>
                  <a:pt x="315" y="371"/>
                  <a:pt x="371" y="315"/>
                  <a:pt x="382" y="244"/>
                </a:cubicBezTo>
                <a:lnTo>
                  <a:pt x="436" y="244"/>
                </a:lnTo>
                <a:lnTo>
                  <a:pt x="436" y="191"/>
                </a:lnTo>
                <a:lnTo>
                  <a:pt x="436" y="191"/>
                </a:lnTo>
                <a:close/>
                <a:moveTo>
                  <a:pt x="244" y="355"/>
                </a:moveTo>
                <a:lnTo>
                  <a:pt x="244" y="307"/>
                </a:lnTo>
                <a:lnTo>
                  <a:pt x="191" y="307"/>
                </a:lnTo>
                <a:lnTo>
                  <a:pt x="191" y="355"/>
                </a:lnTo>
                <a:cubicBezTo>
                  <a:pt x="135" y="344"/>
                  <a:pt x="91" y="300"/>
                  <a:pt x="80" y="244"/>
                </a:cubicBezTo>
                <a:lnTo>
                  <a:pt x="129" y="244"/>
                </a:lnTo>
                <a:lnTo>
                  <a:pt x="129" y="191"/>
                </a:lnTo>
                <a:lnTo>
                  <a:pt x="80" y="191"/>
                </a:lnTo>
                <a:cubicBezTo>
                  <a:pt x="91" y="135"/>
                  <a:pt x="135" y="91"/>
                  <a:pt x="191" y="80"/>
                </a:cubicBezTo>
                <a:lnTo>
                  <a:pt x="191" y="129"/>
                </a:lnTo>
                <a:lnTo>
                  <a:pt x="244" y="129"/>
                </a:lnTo>
                <a:lnTo>
                  <a:pt x="244" y="80"/>
                </a:lnTo>
                <a:cubicBezTo>
                  <a:pt x="300" y="91"/>
                  <a:pt x="344" y="135"/>
                  <a:pt x="355" y="191"/>
                </a:cubicBezTo>
                <a:lnTo>
                  <a:pt x="307" y="191"/>
                </a:lnTo>
                <a:lnTo>
                  <a:pt x="307" y="244"/>
                </a:lnTo>
                <a:lnTo>
                  <a:pt x="355" y="244"/>
                </a:lnTo>
                <a:cubicBezTo>
                  <a:pt x="344" y="300"/>
                  <a:pt x="300" y="344"/>
                  <a:pt x="244" y="35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194cc84e-9e02-455f-9220-5d0f516b7143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06DF9D46-907C-4C46-A79F-F9E4DC85DB7F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 flipH="1">
            <a:off x="9120336" y="4797152"/>
            <a:ext cx="1969663" cy="1333384"/>
            <a:chOff x="3767138" y="1841501"/>
            <a:chExt cx="4665663" cy="3159125"/>
          </a:xfrm>
        </p:grpSpPr>
        <p:sp>
          <p:nvSpPr>
            <p:cNvPr id="26" name="íś1íďè">
              <a:extLst>
                <a:ext uri="{FF2B5EF4-FFF2-40B4-BE49-F238E27FC236}">
                  <a16:creationId xmlns:a16="http://schemas.microsoft.com/office/drawing/2014/main" id="{3D7FA169-3D8A-4803-AE19-7F664183A623}"/>
                </a:ext>
              </a:extLst>
            </p:cNvPr>
            <p:cNvSpPr/>
            <p:nvPr/>
          </p:nvSpPr>
          <p:spPr bwMode="auto">
            <a:xfrm>
              <a:off x="5915025" y="1873251"/>
              <a:ext cx="1798638" cy="679450"/>
            </a:xfrm>
            <a:custGeom>
              <a:gdLst>
                <a:gd name="T0" fmla="*/ 208 w 223"/>
                <a:gd name="T1" fmla="*/ 0 h 84"/>
                <a:gd name="T2" fmla="*/ 36 w 223"/>
                <a:gd name="T3" fmla="*/ 0 h 84"/>
                <a:gd name="T4" fmla="*/ 21 w 223"/>
                <a:gd name="T5" fmla="*/ 15 h 84"/>
                <a:gd name="T6" fmla="*/ 21 w 223"/>
                <a:gd name="T7" fmla="*/ 55 h 84"/>
                <a:gd name="T8" fmla="*/ 21 w 223"/>
                <a:gd name="T9" fmla="*/ 58 h 84"/>
                <a:gd name="T10" fmla="*/ 2 w 223"/>
                <a:gd name="T11" fmla="*/ 83 h 84"/>
                <a:gd name="T12" fmla="*/ 39 w 223"/>
                <a:gd name="T13" fmla="*/ 70 h 84"/>
                <a:gd name="T14" fmla="*/ 208 w 223"/>
                <a:gd name="T15" fmla="*/ 70 h 84"/>
                <a:gd name="T16" fmla="*/ 223 w 223"/>
                <a:gd name="T17" fmla="*/ 55 h 84"/>
                <a:gd name="T18" fmla="*/ 223 w 223"/>
                <a:gd name="T19" fmla="*/ 15 h 84"/>
                <a:gd name="T20" fmla="*/ 208 w 223"/>
                <a:gd name="T21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3" h="84">
                  <a:moveTo>
                    <a:pt x="208" y="0"/>
                  </a:moveTo>
                  <a:cubicBezTo>
                    <a:pt x="36" y="0"/>
                    <a:pt x="36" y="0"/>
                    <a:pt x="36" y="0"/>
                  </a:cubicBezTo>
                  <a:cubicBezTo>
                    <a:pt x="28" y="0"/>
                    <a:pt x="21" y="7"/>
                    <a:pt x="21" y="15"/>
                  </a:cubicBezTo>
                  <a:cubicBezTo>
                    <a:pt x="21" y="55"/>
                    <a:pt x="21" y="55"/>
                    <a:pt x="21" y="55"/>
                  </a:cubicBezTo>
                  <a:cubicBezTo>
                    <a:pt x="21" y="56"/>
                    <a:pt x="21" y="57"/>
                    <a:pt x="21" y="58"/>
                  </a:cubicBezTo>
                  <a:cubicBezTo>
                    <a:pt x="14" y="66"/>
                    <a:pt x="0" y="81"/>
                    <a:pt x="2" y="83"/>
                  </a:cubicBezTo>
                  <a:cubicBezTo>
                    <a:pt x="4" y="84"/>
                    <a:pt x="26" y="76"/>
                    <a:pt x="39" y="70"/>
                  </a:cubicBezTo>
                  <a:cubicBezTo>
                    <a:pt x="208" y="70"/>
                    <a:pt x="208" y="70"/>
                    <a:pt x="208" y="70"/>
                  </a:cubicBezTo>
                  <a:cubicBezTo>
                    <a:pt x="216" y="70"/>
                    <a:pt x="223" y="64"/>
                    <a:pt x="223" y="55"/>
                  </a:cubicBezTo>
                  <a:cubicBezTo>
                    <a:pt x="223" y="15"/>
                    <a:pt x="223" y="15"/>
                    <a:pt x="223" y="15"/>
                  </a:cubicBezTo>
                  <a:cubicBezTo>
                    <a:pt x="223" y="7"/>
                    <a:pt x="216" y="0"/>
                    <a:pt x="208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7" name="iṧ1íḓé">
              <a:extLst>
                <a:ext uri="{FF2B5EF4-FFF2-40B4-BE49-F238E27FC236}">
                  <a16:creationId xmlns:a16="http://schemas.microsoft.com/office/drawing/2014/main" id="{18D7A133-387C-4259-B063-F3607CDD8705}"/>
                </a:ext>
              </a:extLst>
            </p:cNvPr>
            <p:cNvSpPr/>
            <p:nvPr/>
          </p:nvSpPr>
          <p:spPr bwMode="auto">
            <a:xfrm>
              <a:off x="3879850" y="2455863"/>
              <a:ext cx="3810000" cy="2528888"/>
            </a:xfrm>
            <a:custGeom>
              <a:gdLst>
                <a:gd name="T0" fmla="*/ 0 w 472"/>
                <a:gd name="T1" fmla="*/ 313 h 313"/>
                <a:gd name="T2" fmla="*/ 102 w 472"/>
                <a:gd name="T3" fmla="*/ 114 h 313"/>
                <a:gd name="T4" fmla="*/ 177 w 472"/>
                <a:gd name="T5" fmla="*/ 140 h 313"/>
                <a:gd name="T6" fmla="*/ 350 w 472"/>
                <a:gd name="T7" fmla="*/ 7 h 313"/>
                <a:gd name="T8" fmla="*/ 472 w 472"/>
                <a:gd name="T9" fmla="*/ 313 h 313"/>
                <a:gd name="T10" fmla="*/ 0 w 472"/>
                <a:gd name="T11" fmla="*/ 313 h 3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2" h="313">
                  <a:moveTo>
                    <a:pt x="0" y="313"/>
                  </a:moveTo>
                  <a:cubicBezTo>
                    <a:pt x="27" y="313"/>
                    <a:pt x="69" y="123"/>
                    <a:pt x="102" y="114"/>
                  </a:cubicBezTo>
                  <a:cubicBezTo>
                    <a:pt x="152" y="101"/>
                    <a:pt x="145" y="155"/>
                    <a:pt x="177" y="140"/>
                  </a:cubicBezTo>
                  <a:cubicBezTo>
                    <a:pt x="208" y="125"/>
                    <a:pt x="288" y="0"/>
                    <a:pt x="350" y="7"/>
                  </a:cubicBezTo>
                  <a:cubicBezTo>
                    <a:pt x="412" y="14"/>
                    <a:pt x="413" y="293"/>
                    <a:pt x="472" y="313"/>
                  </a:cubicBezTo>
                  <a:lnTo>
                    <a:pt x="0" y="313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8" name="ï$líďe">
              <a:extLst>
                <a:ext uri="{FF2B5EF4-FFF2-40B4-BE49-F238E27FC236}">
                  <a16:creationId xmlns:a16="http://schemas.microsoft.com/office/drawing/2014/main" id="{E5EB54AC-E97E-484F-BB49-5994BDD35CC9}"/>
                </a:ext>
              </a:extLst>
            </p:cNvPr>
            <p:cNvSpPr/>
            <p:nvPr/>
          </p:nvSpPr>
          <p:spPr bwMode="auto">
            <a:xfrm>
              <a:off x="6535738" y="4330701"/>
              <a:ext cx="427038" cy="258763"/>
            </a:xfrm>
            <a:custGeom>
              <a:gdLst>
                <a:gd name="T0" fmla="*/ 3 w 53"/>
                <a:gd name="T1" fmla="*/ 0 h 32"/>
                <a:gd name="T2" fmla="*/ 24 w 53"/>
                <a:gd name="T3" fmla="*/ 4 h 32"/>
                <a:gd name="T4" fmla="*/ 53 w 53"/>
                <a:gd name="T5" fmla="*/ 26 h 32"/>
                <a:gd name="T6" fmla="*/ 35 w 53"/>
                <a:gd name="T7" fmla="*/ 27 h 32"/>
                <a:gd name="T8" fmla="*/ 18 w 53"/>
                <a:gd name="T9" fmla="*/ 24 h 32"/>
                <a:gd name="T10" fmla="*/ 23 w 53"/>
                <a:gd name="T11" fmla="*/ 31 h 32"/>
                <a:gd name="T12" fmla="*/ 18 w 53"/>
                <a:gd name="T13" fmla="*/ 32 h 32"/>
                <a:gd name="T14" fmla="*/ 10 w 53"/>
                <a:gd name="T15" fmla="*/ 24 h 32"/>
                <a:gd name="T16" fmla="*/ 0 w 53"/>
                <a:gd name="T17" fmla="*/ 14 h 32"/>
                <a:gd name="T18" fmla="*/ 3 w 53"/>
                <a:gd name="T19" fmla="*/ 0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32">
                  <a:moveTo>
                    <a:pt x="3" y="0"/>
                  </a:moveTo>
                  <a:cubicBezTo>
                    <a:pt x="3" y="0"/>
                    <a:pt x="18" y="2"/>
                    <a:pt x="24" y="4"/>
                  </a:cubicBezTo>
                  <a:cubicBezTo>
                    <a:pt x="31" y="6"/>
                    <a:pt x="53" y="24"/>
                    <a:pt x="53" y="26"/>
                  </a:cubicBezTo>
                  <a:cubicBezTo>
                    <a:pt x="52" y="28"/>
                    <a:pt x="40" y="27"/>
                    <a:pt x="35" y="27"/>
                  </a:cubicBezTo>
                  <a:cubicBezTo>
                    <a:pt x="30" y="27"/>
                    <a:pt x="18" y="24"/>
                    <a:pt x="18" y="24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18" y="32"/>
                    <a:pt x="18" y="32"/>
                    <a:pt x="18" y="32"/>
                  </a:cubicBezTo>
                  <a:cubicBezTo>
                    <a:pt x="18" y="32"/>
                    <a:pt x="14" y="27"/>
                    <a:pt x="10" y="24"/>
                  </a:cubicBezTo>
                  <a:cubicBezTo>
                    <a:pt x="6" y="21"/>
                    <a:pt x="0" y="14"/>
                    <a:pt x="0" y="14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F9CC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9" name="iṣḻîḑé">
              <a:extLst>
                <a:ext uri="{FF2B5EF4-FFF2-40B4-BE49-F238E27FC236}">
                  <a16:creationId xmlns:a16="http://schemas.microsoft.com/office/drawing/2014/main" id="{74DCE639-AEB8-415D-B217-3B82504901A6}"/>
                </a:ext>
              </a:extLst>
            </p:cNvPr>
            <p:cNvSpPr/>
            <p:nvPr/>
          </p:nvSpPr>
          <p:spPr bwMode="auto">
            <a:xfrm>
              <a:off x="4081463" y="4370388"/>
              <a:ext cx="2551113" cy="630238"/>
            </a:xfrm>
            <a:custGeom>
              <a:gdLst>
                <a:gd name="T0" fmla="*/ 2 w 316"/>
                <a:gd name="T1" fmla="*/ 25 h 78"/>
                <a:gd name="T2" fmla="*/ 7 w 316"/>
                <a:gd name="T3" fmla="*/ 48 h 78"/>
                <a:gd name="T4" fmla="*/ 35 w 316"/>
                <a:gd name="T5" fmla="*/ 78 h 78"/>
                <a:gd name="T6" fmla="*/ 258 w 316"/>
                <a:gd name="T7" fmla="*/ 78 h 78"/>
                <a:gd name="T8" fmla="*/ 312 w 316"/>
                <a:gd name="T9" fmla="*/ 48 h 78"/>
                <a:gd name="T10" fmla="*/ 296 w 316"/>
                <a:gd name="T11" fmla="*/ 16 h 78"/>
                <a:gd name="T12" fmla="*/ 178 w 316"/>
                <a:gd name="T13" fmla="*/ 2 h 78"/>
                <a:gd name="T14" fmla="*/ 107 w 316"/>
                <a:gd name="T15" fmla="*/ 2 h 78"/>
                <a:gd name="T16" fmla="*/ 2 w 316"/>
                <a:gd name="T17" fmla="*/ 25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6" h="78">
                  <a:moveTo>
                    <a:pt x="2" y="25"/>
                  </a:moveTo>
                  <a:cubicBezTo>
                    <a:pt x="7" y="48"/>
                    <a:pt x="7" y="48"/>
                    <a:pt x="7" y="48"/>
                  </a:cubicBezTo>
                  <a:cubicBezTo>
                    <a:pt x="7" y="48"/>
                    <a:pt x="0" y="78"/>
                    <a:pt x="35" y="78"/>
                  </a:cubicBezTo>
                  <a:cubicBezTo>
                    <a:pt x="69" y="78"/>
                    <a:pt x="218" y="78"/>
                    <a:pt x="258" y="78"/>
                  </a:cubicBezTo>
                  <a:cubicBezTo>
                    <a:pt x="298" y="78"/>
                    <a:pt x="312" y="62"/>
                    <a:pt x="312" y="48"/>
                  </a:cubicBezTo>
                  <a:cubicBezTo>
                    <a:pt x="313" y="34"/>
                    <a:pt x="316" y="22"/>
                    <a:pt x="296" y="16"/>
                  </a:cubicBezTo>
                  <a:cubicBezTo>
                    <a:pt x="277" y="10"/>
                    <a:pt x="195" y="4"/>
                    <a:pt x="178" y="2"/>
                  </a:cubicBezTo>
                  <a:cubicBezTo>
                    <a:pt x="161" y="0"/>
                    <a:pt x="107" y="2"/>
                    <a:pt x="107" y="2"/>
                  </a:cubicBezTo>
                  <a:lnTo>
                    <a:pt x="2" y="2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0" name="ïṩlíde">
              <a:extLst>
                <a:ext uri="{FF2B5EF4-FFF2-40B4-BE49-F238E27FC236}">
                  <a16:creationId xmlns:a16="http://schemas.microsoft.com/office/drawing/2014/main" id="{12FAB6FC-3304-4598-9A60-3C37EB467FAC}"/>
                </a:ext>
              </a:extLst>
            </p:cNvPr>
            <p:cNvSpPr/>
            <p:nvPr/>
          </p:nvSpPr>
          <p:spPr bwMode="auto">
            <a:xfrm>
              <a:off x="5227638" y="1978026"/>
              <a:ext cx="646113" cy="896938"/>
            </a:xfrm>
            <a:custGeom>
              <a:gdLst>
                <a:gd name="T0" fmla="*/ 71 w 80"/>
                <a:gd name="T1" fmla="*/ 15 h 111"/>
                <a:gd name="T2" fmla="*/ 74 w 80"/>
                <a:gd name="T3" fmla="*/ 32 h 111"/>
                <a:gd name="T4" fmla="*/ 76 w 80"/>
                <a:gd name="T5" fmla="*/ 66 h 111"/>
                <a:gd name="T6" fmla="*/ 68 w 80"/>
                <a:gd name="T7" fmla="*/ 87 h 111"/>
                <a:gd name="T8" fmla="*/ 47 w 80"/>
                <a:gd name="T9" fmla="*/ 88 h 111"/>
                <a:gd name="T10" fmla="*/ 33 w 80"/>
                <a:gd name="T11" fmla="*/ 111 h 111"/>
                <a:gd name="T12" fmla="*/ 9 w 80"/>
                <a:gd name="T13" fmla="*/ 97 h 111"/>
                <a:gd name="T14" fmla="*/ 0 w 80"/>
                <a:gd name="T15" fmla="*/ 82 h 111"/>
                <a:gd name="T16" fmla="*/ 10 w 80"/>
                <a:gd name="T17" fmla="*/ 70 h 111"/>
                <a:gd name="T18" fmla="*/ 18 w 80"/>
                <a:gd name="T19" fmla="*/ 34 h 111"/>
                <a:gd name="T20" fmla="*/ 38 w 80"/>
                <a:gd name="T21" fmla="*/ 2 h 111"/>
                <a:gd name="T22" fmla="*/ 71 w 80"/>
                <a:gd name="T23" fmla="*/ 15 h 1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0" h="110">
                  <a:moveTo>
                    <a:pt x="71" y="15"/>
                  </a:moveTo>
                  <a:cubicBezTo>
                    <a:pt x="71" y="15"/>
                    <a:pt x="73" y="24"/>
                    <a:pt x="74" y="32"/>
                  </a:cubicBezTo>
                  <a:cubicBezTo>
                    <a:pt x="76" y="39"/>
                    <a:pt x="80" y="66"/>
                    <a:pt x="76" y="66"/>
                  </a:cubicBezTo>
                  <a:cubicBezTo>
                    <a:pt x="72" y="66"/>
                    <a:pt x="74" y="86"/>
                    <a:pt x="68" y="87"/>
                  </a:cubicBezTo>
                  <a:cubicBezTo>
                    <a:pt x="61" y="88"/>
                    <a:pt x="51" y="84"/>
                    <a:pt x="47" y="88"/>
                  </a:cubicBezTo>
                  <a:cubicBezTo>
                    <a:pt x="42" y="93"/>
                    <a:pt x="33" y="111"/>
                    <a:pt x="33" y="111"/>
                  </a:cubicBezTo>
                  <a:cubicBezTo>
                    <a:pt x="33" y="111"/>
                    <a:pt x="10" y="97"/>
                    <a:pt x="9" y="97"/>
                  </a:cubicBezTo>
                  <a:cubicBezTo>
                    <a:pt x="8" y="96"/>
                    <a:pt x="5" y="85"/>
                    <a:pt x="0" y="82"/>
                  </a:cubicBezTo>
                  <a:cubicBezTo>
                    <a:pt x="8" y="75"/>
                    <a:pt x="10" y="70"/>
                    <a:pt x="10" y="70"/>
                  </a:cubicBezTo>
                  <a:cubicBezTo>
                    <a:pt x="10" y="70"/>
                    <a:pt x="20" y="42"/>
                    <a:pt x="18" y="34"/>
                  </a:cubicBezTo>
                  <a:cubicBezTo>
                    <a:pt x="16" y="26"/>
                    <a:pt x="15" y="5"/>
                    <a:pt x="38" y="2"/>
                  </a:cubicBezTo>
                  <a:cubicBezTo>
                    <a:pt x="60" y="0"/>
                    <a:pt x="71" y="15"/>
                    <a:pt x="71" y="15"/>
                  </a:cubicBezTo>
                  <a:close/>
                </a:path>
              </a:pathLst>
            </a:custGeom>
            <a:solidFill>
              <a:srgbClr val="F9CC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1" name="îsľïdè">
              <a:extLst>
                <a:ext uri="{FF2B5EF4-FFF2-40B4-BE49-F238E27FC236}">
                  <a16:creationId xmlns:a16="http://schemas.microsoft.com/office/drawing/2014/main" id="{FC88A854-87E8-4E49-8EC6-900AE24DC05E}"/>
                </a:ext>
              </a:extLst>
            </p:cNvPr>
            <p:cNvSpPr/>
            <p:nvPr/>
          </p:nvSpPr>
          <p:spPr bwMode="auto">
            <a:xfrm>
              <a:off x="3905250" y="2390776"/>
              <a:ext cx="2743200" cy="2368550"/>
            </a:xfrm>
            <a:custGeom>
              <a:gdLst>
                <a:gd name="T0" fmla="*/ 184 w 340"/>
                <a:gd name="T1" fmla="*/ 43 h 293"/>
                <a:gd name="T2" fmla="*/ 207 w 340"/>
                <a:gd name="T3" fmla="*/ 62 h 293"/>
                <a:gd name="T4" fmla="*/ 200 w 340"/>
                <a:gd name="T5" fmla="*/ 86 h 293"/>
                <a:gd name="T6" fmla="*/ 190 w 340"/>
                <a:gd name="T7" fmla="*/ 135 h 293"/>
                <a:gd name="T8" fmla="*/ 223 w 340"/>
                <a:gd name="T9" fmla="*/ 210 h 293"/>
                <a:gd name="T10" fmla="*/ 327 w 340"/>
                <a:gd name="T11" fmla="*/ 235 h 293"/>
                <a:gd name="T12" fmla="*/ 318 w 340"/>
                <a:gd name="T13" fmla="*/ 261 h 293"/>
                <a:gd name="T14" fmla="*/ 280 w 340"/>
                <a:gd name="T15" fmla="*/ 255 h 293"/>
                <a:gd name="T16" fmla="*/ 223 w 340"/>
                <a:gd name="T17" fmla="*/ 258 h 293"/>
                <a:gd name="T18" fmla="*/ 176 w 340"/>
                <a:gd name="T19" fmla="*/ 238 h 293"/>
                <a:gd name="T20" fmla="*/ 161 w 340"/>
                <a:gd name="T21" fmla="*/ 213 h 293"/>
                <a:gd name="T22" fmla="*/ 160 w 340"/>
                <a:gd name="T23" fmla="*/ 236 h 293"/>
                <a:gd name="T24" fmla="*/ 138 w 340"/>
                <a:gd name="T25" fmla="*/ 266 h 293"/>
                <a:gd name="T26" fmla="*/ 51 w 340"/>
                <a:gd name="T27" fmla="*/ 270 h 293"/>
                <a:gd name="T28" fmla="*/ 30 w 340"/>
                <a:gd name="T29" fmla="*/ 282 h 293"/>
                <a:gd name="T30" fmla="*/ 29 w 340"/>
                <a:gd name="T31" fmla="*/ 293 h 293"/>
                <a:gd name="T32" fmla="*/ 2 w 340"/>
                <a:gd name="T33" fmla="*/ 283 h 293"/>
                <a:gd name="T34" fmla="*/ 27 w 340"/>
                <a:gd name="T35" fmla="*/ 240 h 293"/>
                <a:gd name="T36" fmla="*/ 60 w 340"/>
                <a:gd name="T37" fmla="*/ 137 h 293"/>
                <a:gd name="T38" fmla="*/ 87 w 340"/>
                <a:gd name="T39" fmla="*/ 81 h 293"/>
                <a:gd name="T40" fmla="*/ 61 w 340"/>
                <a:gd name="T41" fmla="*/ 62 h 293"/>
                <a:gd name="T42" fmla="*/ 77 w 340"/>
                <a:gd name="T43" fmla="*/ 12 h 293"/>
                <a:gd name="T44" fmla="*/ 138 w 340"/>
                <a:gd name="T45" fmla="*/ 11 h 293"/>
                <a:gd name="T46" fmla="*/ 184 w 340"/>
                <a:gd name="T47" fmla="*/ 43 h 2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40" h="293">
                  <a:moveTo>
                    <a:pt x="184" y="43"/>
                  </a:moveTo>
                  <a:cubicBezTo>
                    <a:pt x="184" y="43"/>
                    <a:pt x="203" y="54"/>
                    <a:pt x="207" y="62"/>
                  </a:cubicBezTo>
                  <a:cubicBezTo>
                    <a:pt x="211" y="71"/>
                    <a:pt x="204" y="76"/>
                    <a:pt x="200" y="86"/>
                  </a:cubicBezTo>
                  <a:cubicBezTo>
                    <a:pt x="197" y="96"/>
                    <a:pt x="193" y="129"/>
                    <a:pt x="190" y="135"/>
                  </a:cubicBezTo>
                  <a:cubicBezTo>
                    <a:pt x="188" y="140"/>
                    <a:pt x="223" y="210"/>
                    <a:pt x="223" y="210"/>
                  </a:cubicBezTo>
                  <a:cubicBezTo>
                    <a:pt x="223" y="210"/>
                    <a:pt x="315" y="227"/>
                    <a:pt x="327" y="235"/>
                  </a:cubicBezTo>
                  <a:cubicBezTo>
                    <a:pt x="340" y="244"/>
                    <a:pt x="334" y="262"/>
                    <a:pt x="318" y="261"/>
                  </a:cubicBezTo>
                  <a:cubicBezTo>
                    <a:pt x="303" y="260"/>
                    <a:pt x="293" y="256"/>
                    <a:pt x="280" y="255"/>
                  </a:cubicBezTo>
                  <a:cubicBezTo>
                    <a:pt x="267" y="254"/>
                    <a:pt x="245" y="262"/>
                    <a:pt x="223" y="258"/>
                  </a:cubicBezTo>
                  <a:cubicBezTo>
                    <a:pt x="201" y="255"/>
                    <a:pt x="182" y="248"/>
                    <a:pt x="176" y="238"/>
                  </a:cubicBezTo>
                  <a:cubicBezTo>
                    <a:pt x="171" y="228"/>
                    <a:pt x="161" y="213"/>
                    <a:pt x="161" y="213"/>
                  </a:cubicBezTo>
                  <a:cubicBezTo>
                    <a:pt x="161" y="213"/>
                    <a:pt x="157" y="229"/>
                    <a:pt x="160" y="236"/>
                  </a:cubicBezTo>
                  <a:cubicBezTo>
                    <a:pt x="162" y="243"/>
                    <a:pt x="159" y="264"/>
                    <a:pt x="138" y="266"/>
                  </a:cubicBezTo>
                  <a:cubicBezTo>
                    <a:pt x="118" y="267"/>
                    <a:pt x="64" y="266"/>
                    <a:pt x="51" y="270"/>
                  </a:cubicBezTo>
                  <a:cubicBezTo>
                    <a:pt x="39" y="273"/>
                    <a:pt x="30" y="282"/>
                    <a:pt x="30" y="282"/>
                  </a:cubicBezTo>
                  <a:cubicBezTo>
                    <a:pt x="29" y="293"/>
                    <a:pt x="29" y="293"/>
                    <a:pt x="29" y="293"/>
                  </a:cubicBezTo>
                  <a:cubicBezTo>
                    <a:pt x="29" y="293"/>
                    <a:pt x="4" y="292"/>
                    <a:pt x="2" y="283"/>
                  </a:cubicBezTo>
                  <a:cubicBezTo>
                    <a:pt x="0" y="274"/>
                    <a:pt x="25" y="245"/>
                    <a:pt x="27" y="240"/>
                  </a:cubicBezTo>
                  <a:cubicBezTo>
                    <a:pt x="28" y="235"/>
                    <a:pt x="44" y="165"/>
                    <a:pt x="60" y="137"/>
                  </a:cubicBezTo>
                  <a:cubicBezTo>
                    <a:pt x="77" y="109"/>
                    <a:pt x="88" y="87"/>
                    <a:pt x="87" y="81"/>
                  </a:cubicBezTo>
                  <a:cubicBezTo>
                    <a:pt x="86" y="75"/>
                    <a:pt x="65" y="70"/>
                    <a:pt x="61" y="62"/>
                  </a:cubicBezTo>
                  <a:cubicBezTo>
                    <a:pt x="58" y="54"/>
                    <a:pt x="58" y="23"/>
                    <a:pt x="77" y="12"/>
                  </a:cubicBezTo>
                  <a:cubicBezTo>
                    <a:pt x="96" y="2"/>
                    <a:pt x="122" y="0"/>
                    <a:pt x="138" y="11"/>
                  </a:cubicBezTo>
                  <a:cubicBezTo>
                    <a:pt x="155" y="21"/>
                    <a:pt x="172" y="24"/>
                    <a:pt x="184" y="43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2" name="ïSľidè">
              <a:extLst>
                <a:ext uri="{FF2B5EF4-FFF2-40B4-BE49-F238E27FC236}">
                  <a16:creationId xmlns:a16="http://schemas.microsoft.com/office/drawing/2014/main" id="{A9642882-2083-48AE-9DF5-A9E7832CB6AD}"/>
                </a:ext>
              </a:extLst>
            </p:cNvPr>
            <p:cNvSpPr/>
            <p:nvPr/>
          </p:nvSpPr>
          <p:spPr bwMode="auto">
            <a:xfrm>
              <a:off x="4840288" y="3368676"/>
              <a:ext cx="363538" cy="896938"/>
            </a:xfrm>
            <a:custGeom>
              <a:gdLst>
                <a:gd name="T0" fmla="*/ 45 w 45"/>
                <a:gd name="T1" fmla="*/ 92 h 111"/>
                <a:gd name="T2" fmla="*/ 6 w 45"/>
                <a:gd name="T3" fmla="*/ 2 h 111"/>
                <a:gd name="T4" fmla="*/ 15 w 45"/>
                <a:gd name="T5" fmla="*/ 40 h 111"/>
                <a:gd name="T6" fmla="*/ 43 w 45"/>
                <a:gd name="T7" fmla="*/ 111 h 111"/>
                <a:gd name="T8" fmla="*/ 45 w 45"/>
                <a:gd name="T9" fmla="*/ 92 h 1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110">
                  <a:moveTo>
                    <a:pt x="45" y="92"/>
                  </a:moveTo>
                  <a:cubicBezTo>
                    <a:pt x="45" y="92"/>
                    <a:pt x="12" y="3"/>
                    <a:pt x="6" y="2"/>
                  </a:cubicBezTo>
                  <a:cubicBezTo>
                    <a:pt x="0" y="0"/>
                    <a:pt x="8" y="24"/>
                    <a:pt x="15" y="40"/>
                  </a:cubicBezTo>
                  <a:cubicBezTo>
                    <a:pt x="21" y="56"/>
                    <a:pt x="43" y="111"/>
                    <a:pt x="43" y="111"/>
                  </a:cubicBezTo>
                  <a:lnTo>
                    <a:pt x="45" y="92"/>
                  </a:ln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3" name="išlïḑé">
              <a:extLst>
                <a:ext uri="{FF2B5EF4-FFF2-40B4-BE49-F238E27FC236}">
                  <a16:creationId xmlns:a16="http://schemas.microsoft.com/office/drawing/2014/main" id="{C77DF2AB-2056-46B8-828C-2C11262F3A39}"/>
                </a:ext>
              </a:extLst>
            </p:cNvPr>
            <p:cNvSpPr/>
            <p:nvPr/>
          </p:nvSpPr>
          <p:spPr bwMode="auto">
            <a:xfrm>
              <a:off x="5010150" y="2803526"/>
              <a:ext cx="460375" cy="677863"/>
            </a:xfrm>
            <a:custGeom>
              <a:gdLst>
                <a:gd name="T0" fmla="*/ 57 w 57"/>
                <a:gd name="T1" fmla="*/ 68 h 84"/>
                <a:gd name="T2" fmla="*/ 35 w 57"/>
                <a:gd name="T3" fmla="*/ 20 h 84"/>
                <a:gd name="T4" fmla="*/ 7 w 57"/>
                <a:gd name="T5" fmla="*/ 11 h 84"/>
                <a:gd name="T6" fmla="*/ 30 w 57"/>
                <a:gd name="T7" fmla="*/ 21 h 84"/>
                <a:gd name="T8" fmla="*/ 53 w 57"/>
                <a:gd name="T9" fmla="*/ 84 h 84"/>
                <a:gd name="T10" fmla="*/ 57 w 57"/>
                <a:gd name="T11" fmla="*/ 68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84">
                  <a:moveTo>
                    <a:pt x="57" y="68"/>
                  </a:moveTo>
                  <a:cubicBezTo>
                    <a:pt x="53" y="62"/>
                    <a:pt x="38" y="27"/>
                    <a:pt x="35" y="20"/>
                  </a:cubicBezTo>
                  <a:cubicBezTo>
                    <a:pt x="29" y="5"/>
                    <a:pt x="0" y="0"/>
                    <a:pt x="7" y="11"/>
                  </a:cubicBezTo>
                  <a:cubicBezTo>
                    <a:pt x="7" y="11"/>
                    <a:pt x="23" y="9"/>
                    <a:pt x="30" y="21"/>
                  </a:cubicBezTo>
                  <a:cubicBezTo>
                    <a:pt x="38" y="33"/>
                    <a:pt x="53" y="84"/>
                    <a:pt x="53" y="84"/>
                  </a:cubicBezTo>
                  <a:cubicBezTo>
                    <a:pt x="54" y="82"/>
                    <a:pt x="56" y="76"/>
                    <a:pt x="57" y="68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4" name="ïşľiḓé">
              <a:extLst>
                <a:ext uri="{FF2B5EF4-FFF2-40B4-BE49-F238E27FC236}">
                  <a16:creationId xmlns:a16="http://schemas.microsoft.com/office/drawing/2014/main" id="{5D721E44-103B-4399-8F59-C928FBA83EE3}"/>
                </a:ext>
              </a:extLst>
            </p:cNvPr>
            <p:cNvSpPr/>
            <p:nvPr/>
          </p:nvSpPr>
          <p:spPr bwMode="auto">
            <a:xfrm>
              <a:off x="6656388" y="4508501"/>
              <a:ext cx="985838" cy="104775"/>
            </a:xfrm>
            <a:prstGeom prst="rect">
              <a:avLst/>
            </a:prstGeom>
            <a:solidFill>
              <a:srgbClr val="4B5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5" name="îŝḷíḑè">
              <a:extLst>
                <a:ext uri="{FF2B5EF4-FFF2-40B4-BE49-F238E27FC236}">
                  <a16:creationId xmlns:a16="http://schemas.microsoft.com/office/drawing/2014/main" id="{9FBF08DB-AEF9-4374-B977-0DC720AA324E}"/>
                </a:ext>
              </a:extLst>
            </p:cNvPr>
            <p:cNvSpPr/>
            <p:nvPr/>
          </p:nvSpPr>
          <p:spPr bwMode="auto">
            <a:xfrm>
              <a:off x="7561263" y="3627438"/>
              <a:ext cx="330200" cy="881063"/>
            </a:xfrm>
            <a:custGeom>
              <a:gdLst>
                <a:gd name="T0" fmla="*/ 51 w 208"/>
                <a:gd name="T1" fmla="*/ 555 h 555"/>
                <a:gd name="T2" fmla="*/ 0 w 208"/>
                <a:gd name="T3" fmla="*/ 555 h 555"/>
                <a:gd name="T4" fmla="*/ 157 w 208"/>
                <a:gd name="T5" fmla="*/ 0 h 555"/>
                <a:gd name="T6" fmla="*/ 208 w 208"/>
                <a:gd name="T7" fmla="*/ 0 h 555"/>
                <a:gd name="T8" fmla="*/ 51 w 208"/>
                <a:gd name="T9" fmla="*/ 555 h 5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555">
                  <a:moveTo>
                    <a:pt x="51" y="555"/>
                  </a:moveTo>
                  <a:lnTo>
                    <a:pt x="0" y="555"/>
                  </a:lnTo>
                  <a:lnTo>
                    <a:pt x="157" y="0"/>
                  </a:lnTo>
                  <a:lnTo>
                    <a:pt x="208" y="0"/>
                  </a:lnTo>
                  <a:lnTo>
                    <a:pt x="51" y="555"/>
                  </a:lnTo>
                  <a:close/>
                </a:path>
              </a:pathLst>
            </a:custGeom>
            <a:solidFill>
              <a:srgbClr val="6470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6" name="iṧļïḓé">
              <a:extLst>
                <a:ext uri="{FF2B5EF4-FFF2-40B4-BE49-F238E27FC236}">
                  <a16:creationId xmlns:a16="http://schemas.microsoft.com/office/drawing/2014/main" id="{9932F845-85FF-49D1-AD1B-38C291B1B63C}"/>
                </a:ext>
              </a:extLst>
            </p:cNvPr>
            <p:cNvSpPr/>
            <p:nvPr/>
          </p:nvSpPr>
          <p:spPr bwMode="auto">
            <a:xfrm>
              <a:off x="6640513" y="4613276"/>
              <a:ext cx="1300163" cy="371475"/>
            </a:xfrm>
            <a:custGeom>
              <a:gdLst>
                <a:gd name="T0" fmla="*/ 819 w 819"/>
                <a:gd name="T1" fmla="*/ 234 h 234"/>
                <a:gd name="T2" fmla="*/ 0 w 819"/>
                <a:gd name="T3" fmla="*/ 234 h 234"/>
                <a:gd name="T4" fmla="*/ 56 w 819"/>
                <a:gd name="T5" fmla="*/ 0 h 234"/>
                <a:gd name="T6" fmla="*/ 763 w 819"/>
                <a:gd name="T7" fmla="*/ 0 h 234"/>
                <a:gd name="T8" fmla="*/ 819 w 819"/>
                <a:gd name="T9" fmla="*/ 234 h 2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9" h="234">
                  <a:moveTo>
                    <a:pt x="819" y="234"/>
                  </a:moveTo>
                  <a:lnTo>
                    <a:pt x="0" y="234"/>
                  </a:lnTo>
                  <a:lnTo>
                    <a:pt x="56" y="0"/>
                  </a:lnTo>
                  <a:lnTo>
                    <a:pt x="763" y="0"/>
                  </a:lnTo>
                  <a:lnTo>
                    <a:pt x="819" y="234"/>
                  </a:lnTo>
                  <a:close/>
                </a:path>
              </a:pathLst>
            </a:custGeom>
            <a:solidFill>
              <a:srgbClr val="292E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7" name="íş1ïḍê">
              <a:extLst>
                <a:ext uri="{FF2B5EF4-FFF2-40B4-BE49-F238E27FC236}">
                  <a16:creationId xmlns:a16="http://schemas.microsoft.com/office/drawing/2014/main" id="{962DB234-64CA-4F45-883C-6918AF455600}"/>
                </a:ext>
              </a:extLst>
            </p:cNvPr>
            <p:cNvSpPr/>
            <p:nvPr/>
          </p:nvSpPr>
          <p:spPr bwMode="auto">
            <a:xfrm>
              <a:off x="3767138" y="4984751"/>
              <a:ext cx="4665663" cy="0"/>
            </a:xfrm>
            <a:prstGeom prst="line">
              <a:avLst/>
            </a:prstGeom>
            <a:noFill/>
            <a:ln w="23813" cap="flat">
              <a:solidFill>
                <a:srgbClr val="292E4A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8" name="ïSļîḍé">
              <a:extLst>
                <a:ext uri="{FF2B5EF4-FFF2-40B4-BE49-F238E27FC236}">
                  <a16:creationId xmlns:a16="http://schemas.microsoft.com/office/drawing/2014/main" id="{6595306B-3C48-4C31-AB0D-0B891D5C9C7B}"/>
                </a:ext>
              </a:extLst>
            </p:cNvPr>
            <p:cNvSpPr/>
            <p:nvPr/>
          </p:nvSpPr>
          <p:spPr bwMode="auto">
            <a:xfrm>
              <a:off x="5915025" y="2803526"/>
              <a:ext cx="1047750" cy="1041400"/>
            </a:xfrm>
            <a:custGeom>
              <a:gdLst>
                <a:gd name="T0" fmla="*/ 126 w 130"/>
                <a:gd name="T1" fmla="*/ 55 h 129"/>
                <a:gd name="T2" fmla="*/ 115 w 130"/>
                <a:gd name="T3" fmla="*/ 55 h 129"/>
                <a:gd name="T4" fmla="*/ 107 w 130"/>
                <a:gd name="T5" fmla="*/ 35 h 129"/>
                <a:gd name="T6" fmla="*/ 115 w 130"/>
                <a:gd name="T7" fmla="*/ 28 h 129"/>
                <a:gd name="T8" fmla="*/ 115 w 130"/>
                <a:gd name="T9" fmla="*/ 23 h 129"/>
                <a:gd name="T10" fmla="*/ 107 w 130"/>
                <a:gd name="T11" fmla="*/ 15 h 129"/>
                <a:gd name="T12" fmla="*/ 102 w 130"/>
                <a:gd name="T13" fmla="*/ 15 h 129"/>
                <a:gd name="T14" fmla="*/ 94 w 130"/>
                <a:gd name="T15" fmla="*/ 23 h 129"/>
                <a:gd name="T16" fmla="*/ 74 w 130"/>
                <a:gd name="T17" fmla="*/ 14 h 129"/>
                <a:gd name="T18" fmla="*/ 74 w 130"/>
                <a:gd name="T19" fmla="*/ 3 h 129"/>
                <a:gd name="T20" fmla="*/ 70 w 130"/>
                <a:gd name="T21" fmla="*/ 0 h 129"/>
                <a:gd name="T22" fmla="*/ 59 w 130"/>
                <a:gd name="T23" fmla="*/ 0 h 129"/>
                <a:gd name="T24" fmla="*/ 56 w 130"/>
                <a:gd name="T25" fmla="*/ 3 h 129"/>
                <a:gd name="T26" fmla="*/ 56 w 130"/>
                <a:gd name="T27" fmla="*/ 14 h 129"/>
                <a:gd name="T28" fmla="*/ 36 w 130"/>
                <a:gd name="T29" fmla="*/ 23 h 129"/>
                <a:gd name="T30" fmla="*/ 28 w 130"/>
                <a:gd name="T31" fmla="*/ 15 h 129"/>
                <a:gd name="T32" fmla="*/ 23 w 130"/>
                <a:gd name="T33" fmla="*/ 15 h 129"/>
                <a:gd name="T34" fmla="*/ 15 w 130"/>
                <a:gd name="T35" fmla="*/ 23 h 129"/>
                <a:gd name="T36" fmla="*/ 15 w 130"/>
                <a:gd name="T37" fmla="*/ 28 h 129"/>
                <a:gd name="T38" fmla="*/ 23 w 130"/>
                <a:gd name="T39" fmla="*/ 35 h 129"/>
                <a:gd name="T40" fmla="*/ 15 w 130"/>
                <a:gd name="T41" fmla="*/ 55 h 129"/>
                <a:gd name="T42" fmla="*/ 4 w 130"/>
                <a:gd name="T43" fmla="*/ 55 h 129"/>
                <a:gd name="T44" fmla="*/ 0 w 130"/>
                <a:gd name="T45" fmla="*/ 59 h 129"/>
                <a:gd name="T46" fmla="*/ 0 w 130"/>
                <a:gd name="T47" fmla="*/ 70 h 129"/>
                <a:gd name="T48" fmla="*/ 4 w 130"/>
                <a:gd name="T49" fmla="*/ 74 h 129"/>
                <a:gd name="T50" fmla="*/ 15 w 130"/>
                <a:gd name="T51" fmla="*/ 74 h 129"/>
                <a:gd name="T52" fmla="*/ 23 w 130"/>
                <a:gd name="T53" fmla="*/ 94 h 129"/>
                <a:gd name="T54" fmla="*/ 15 w 130"/>
                <a:gd name="T55" fmla="*/ 101 h 129"/>
                <a:gd name="T56" fmla="*/ 15 w 130"/>
                <a:gd name="T57" fmla="*/ 106 h 129"/>
                <a:gd name="T58" fmla="*/ 23 w 130"/>
                <a:gd name="T59" fmla="*/ 114 h 129"/>
                <a:gd name="T60" fmla="*/ 28 w 130"/>
                <a:gd name="T61" fmla="*/ 114 h 129"/>
                <a:gd name="T62" fmla="*/ 36 w 130"/>
                <a:gd name="T63" fmla="*/ 106 h 129"/>
                <a:gd name="T64" fmla="*/ 56 w 130"/>
                <a:gd name="T65" fmla="*/ 115 h 129"/>
                <a:gd name="T66" fmla="*/ 56 w 130"/>
                <a:gd name="T67" fmla="*/ 126 h 129"/>
                <a:gd name="T68" fmla="*/ 59 w 130"/>
                <a:gd name="T69" fmla="*/ 129 h 129"/>
                <a:gd name="T70" fmla="*/ 70 w 130"/>
                <a:gd name="T71" fmla="*/ 129 h 129"/>
                <a:gd name="T72" fmla="*/ 74 w 130"/>
                <a:gd name="T73" fmla="*/ 126 h 129"/>
                <a:gd name="T74" fmla="*/ 74 w 130"/>
                <a:gd name="T75" fmla="*/ 115 h 129"/>
                <a:gd name="T76" fmla="*/ 94 w 130"/>
                <a:gd name="T77" fmla="*/ 106 h 129"/>
                <a:gd name="T78" fmla="*/ 102 w 130"/>
                <a:gd name="T79" fmla="*/ 114 h 129"/>
                <a:gd name="T80" fmla="*/ 107 w 130"/>
                <a:gd name="T81" fmla="*/ 114 h 129"/>
                <a:gd name="T82" fmla="*/ 115 w 130"/>
                <a:gd name="T83" fmla="*/ 106 h 129"/>
                <a:gd name="T84" fmla="*/ 115 w 130"/>
                <a:gd name="T85" fmla="*/ 101 h 129"/>
                <a:gd name="T86" fmla="*/ 107 w 130"/>
                <a:gd name="T87" fmla="*/ 94 h 129"/>
                <a:gd name="T88" fmla="*/ 115 w 130"/>
                <a:gd name="T89" fmla="*/ 74 h 129"/>
                <a:gd name="T90" fmla="*/ 126 w 130"/>
                <a:gd name="T91" fmla="*/ 74 h 129"/>
                <a:gd name="T92" fmla="*/ 130 w 130"/>
                <a:gd name="T93" fmla="*/ 70 h 129"/>
                <a:gd name="T94" fmla="*/ 130 w 130"/>
                <a:gd name="T95" fmla="*/ 59 h 129"/>
                <a:gd name="T96" fmla="*/ 126 w 130"/>
                <a:gd name="T97" fmla="*/ 55 h 129"/>
                <a:gd name="T98" fmla="*/ 65 w 130"/>
                <a:gd name="T99" fmla="*/ 77 h 129"/>
                <a:gd name="T100" fmla="*/ 53 w 130"/>
                <a:gd name="T101" fmla="*/ 65 h 129"/>
                <a:gd name="T102" fmla="*/ 65 w 130"/>
                <a:gd name="T103" fmla="*/ 52 h 129"/>
                <a:gd name="T104" fmla="*/ 77 w 130"/>
                <a:gd name="T105" fmla="*/ 65 h 129"/>
                <a:gd name="T106" fmla="*/ 65 w 130"/>
                <a:gd name="T107" fmla="*/ 77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0" h="129">
                  <a:moveTo>
                    <a:pt x="126" y="55"/>
                  </a:moveTo>
                  <a:cubicBezTo>
                    <a:pt x="115" y="55"/>
                    <a:pt x="115" y="55"/>
                    <a:pt x="115" y="55"/>
                  </a:cubicBezTo>
                  <a:cubicBezTo>
                    <a:pt x="105" y="55"/>
                    <a:pt x="99" y="43"/>
                    <a:pt x="107" y="35"/>
                  </a:cubicBezTo>
                  <a:cubicBezTo>
                    <a:pt x="115" y="28"/>
                    <a:pt x="115" y="28"/>
                    <a:pt x="115" y="28"/>
                  </a:cubicBezTo>
                  <a:cubicBezTo>
                    <a:pt x="116" y="26"/>
                    <a:pt x="116" y="24"/>
                    <a:pt x="115" y="23"/>
                  </a:cubicBezTo>
                  <a:cubicBezTo>
                    <a:pt x="107" y="15"/>
                    <a:pt x="107" y="15"/>
                    <a:pt x="107" y="15"/>
                  </a:cubicBezTo>
                  <a:cubicBezTo>
                    <a:pt x="105" y="13"/>
                    <a:pt x="103" y="13"/>
                    <a:pt x="102" y="15"/>
                  </a:cubicBezTo>
                  <a:cubicBezTo>
                    <a:pt x="94" y="23"/>
                    <a:pt x="94" y="23"/>
                    <a:pt x="94" y="23"/>
                  </a:cubicBezTo>
                  <a:cubicBezTo>
                    <a:pt x="87" y="30"/>
                    <a:pt x="74" y="25"/>
                    <a:pt x="74" y="14"/>
                  </a:cubicBezTo>
                  <a:cubicBezTo>
                    <a:pt x="74" y="3"/>
                    <a:pt x="74" y="3"/>
                    <a:pt x="74" y="3"/>
                  </a:cubicBezTo>
                  <a:cubicBezTo>
                    <a:pt x="74" y="1"/>
                    <a:pt x="72" y="0"/>
                    <a:pt x="70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7" y="0"/>
                    <a:pt x="56" y="1"/>
                    <a:pt x="56" y="3"/>
                  </a:cubicBezTo>
                  <a:cubicBezTo>
                    <a:pt x="56" y="14"/>
                    <a:pt x="56" y="14"/>
                    <a:pt x="56" y="14"/>
                  </a:cubicBezTo>
                  <a:cubicBezTo>
                    <a:pt x="56" y="25"/>
                    <a:pt x="43" y="30"/>
                    <a:pt x="36" y="23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7" y="13"/>
                    <a:pt x="24" y="13"/>
                    <a:pt x="23" y="15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4" y="24"/>
                    <a:pt x="14" y="26"/>
                    <a:pt x="15" y="28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30" y="43"/>
                    <a:pt x="25" y="55"/>
                    <a:pt x="15" y="55"/>
                  </a:cubicBezTo>
                  <a:cubicBezTo>
                    <a:pt x="4" y="55"/>
                    <a:pt x="4" y="55"/>
                    <a:pt x="4" y="55"/>
                  </a:cubicBezTo>
                  <a:cubicBezTo>
                    <a:pt x="2" y="55"/>
                    <a:pt x="0" y="57"/>
                    <a:pt x="0" y="59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0" y="72"/>
                    <a:pt x="2" y="74"/>
                    <a:pt x="4" y="74"/>
                  </a:cubicBezTo>
                  <a:cubicBezTo>
                    <a:pt x="15" y="74"/>
                    <a:pt x="15" y="74"/>
                    <a:pt x="15" y="74"/>
                  </a:cubicBezTo>
                  <a:cubicBezTo>
                    <a:pt x="25" y="74"/>
                    <a:pt x="30" y="86"/>
                    <a:pt x="23" y="94"/>
                  </a:cubicBezTo>
                  <a:cubicBezTo>
                    <a:pt x="15" y="101"/>
                    <a:pt x="15" y="101"/>
                    <a:pt x="15" y="101"/>
                  </a:cubicBezTo>
                  <a:cubicBezTo>
                    <a:pt x="14" y="103"/>
                    <a:pt x="14" y="105"/>
                    <a:pt x="15" y="106"/>
                  </a:cubicBezTo>
                  <a:cubicBezTo>
                    <a:pt x="23" y="114"/>
                    <a:pt x="23" y="114"/>
                    <a:pt x="23" y="114"/>
                  </a:cubicBezTo>
                  <a:cubicBezTo>
                    <a:pt x="24" y="116"/>
                    <a:pt x="27" y="116"/>
                    <a:pt x="28" y="114"/>
                  </a:cubicBezTo>
                  <a:cubicBezTo>
                    <a:pt x="36" y="106"/>
                    <a:pt x="36" y="106"/>
                    <a:pt x="36" y="106"/>
                  </a:cubicBezTo>
                  <a:cubicBezTo>
                    <a:pt x="43" y="99"/>
                    <a:pt x="56" y="104"/>
                    <a:pt x="56" y="115"/>
                  </a:cubicBezTo>
                  <a:cubicBezTo>
                    <a:pt x="56" y="126"/>
                    <a:pt x="56" y="126"/>
                    <a:pt x="56" y="126"/>
                  </a:cubicBezTo>
                  <a:cubicBezTo>
                    <a:pt x="56" y="128"/>
                    <a:pt x="57" y="129"/>
                    <a:pt x="59" y="129"/>
                  </a:cubicBezTo>
                  <a:cubicBezTo>
                    <a:pt x="70" y="129"/>
                    <a:pt x="70" y="129"/>
                    <a:pt x="70" y="129"/>
                  </a:cubicBezTo>
                  <a:cubicBezTo>
                    <a:pt x="72" y="129"/>
                    <a:pt x="74" y="128"/>
                    <a:pt x="74" y="126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104"/>
                    <a:pt x="87" y="99"/>
                    <a:pt x="94" y="106"/>
                  </a:cubicBezTo>
                  <a:cubicBezTo>
                    <a:pt x="102" y="114"/>
                    <a:pt x="102" y="114"/>
                    <a:pt x="102" y="114"/>
                  </a:cubicBezTo>
                  <a:cubicBezTo>
                    <a:pt x="103" y="116"/>
                    <a:pt x="105" y="116"/>
                    <a:pt x="107" y="114"/>
                  </a:cubicBezTo>
                  <a:cubicBezTo>
                    <a:pt x="115" y="106"/>
                    <a:pt x="115" y="106"/>
                    <a:pt x="115" y="106"/>
                  </a:cubicBezTo>
                  <a:cubicBezTo>
                    <a:pt x="116" y="105"/>
                    <a:pt x="116" y="103"/>
                    <a:pt x="115" y="101"/>
                  </a:cubicBezTo>
                  <a:cubicBezTo>
                    <a:pt x="107" y="94"/>
                    <a:pt x="107" y="94"/>
                    <a:pt x="107" y="94"/>
                  </a:cubicBezTo>
                  <a:cubicBezTo>
                    <a:pt x="99" y="86"/>
                    <a:pt x="105" y="74"/>
                    <a:pt x="115" y="74"/>
                  </a:cubicBezTo>
                  <a:cubicBezTo>
                    <a:pt x="126" y="74"/>
                    <a:pt x="126" y="74"/>
                    <a:pt x="126" y="74"/>
                  </a:cubicBezTo>
                  <a:cubicBezTo>
                    <a:pt x="128" y="74"/>
                    <a:pt x="130" y="72"/>
                    <a:pt x="130" y="70"/>
                  </a:cubicBezTo>
                  <a:cubicBezTo>
                    <a:pt x="130" y="59"/>
                    <a:pt x="130" y="59"/>
                    <a:pt x="130" y="59"/>
                  </a:cubicBezTo>
                  <a:cubicBezTo>
                    <a:pt x="130" y="57"/>
                    <a:pt x="128" y="55"/>
                    <a:pt x="126" y="55"/>
                  </a:cubicBezTo>
                  <a:close/>
                  <a:moveTo>
                    <a:pt x="65" y="77"/>
                  </a:moveTo>
                  <a:cubicBezTo>
                    <a:pt x="58" y="77"/>
                    <a:pt x="53" y="71"/>
                    <a:pt x="53" y="65"/>
                  </a:cubicBezTo>
                  <a:cubicBezTo>
                    <a:pt x="53" y="58"/>
                    <a:pt x="58" y="52"/>
                    <a:pt x="65" y="52"/>
                  </a:cubicBezTo>
                  <a:cubicBezTo>
                    <a:pt x="72" y="52"/>
                    <a:pt x="77" y="58"/>
                    <a:pt x="77" y="65"/>
                  </a:cubicBezTo>
                  <a:cubicBezTo>
                    <a:pt x="77" y="71"/>
                    <a:pt x="72" y="77"/>
                    <a:pt x="65" y="7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0" name="íşḻîḑe">
              <a:extLst>
                <a:ext uri="{FF2B5EF4-FFF2-40B4-BE49-F238E27FC236}">
                  <a16:creationId xmlns:a16="http://schemas.microsoft.com/office/drawing/2014/main" id="{5EA9EB76-E320-40D2-841D-C6C44F16388F}"/>
                </a:ext>
              </a:extLst>
            </p:cNvPr>
            <p:cNvSpPr/>
            <p:nvPr/>
          </p:nvSpPr>
          <p:spPr bwMode="auto">
            <a:xfrm>
              <a:off x="6164263" y="3044826"/>
              <a:ext cx="549275" cy="558800"/>
            </a:xfrm>
            <a:prstGeom prst="ellipse">
              <a:avLst/>
            </a:prstGeom>
            <a:noFill/>
            <a:ln w="15875" cap="flat">
              <a:solidFill>
                <a:srgbClr val="292E4A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8" name="ïṣľïḍè">
              <a:extLst>
                <a:ext uri="{FF2B5EF4-FFF2-40B4-BE49-F238E27FC236}">
                  <a16:creationId xmlns:a16="http://schemas.microsoft.com/office/drawing/2014/main" id="{71BD6A68-C87B-4DB3-AEB2-91FF1B90925F}"/>
                </a:ext>
              </a:extLst>
            </p:cNvPr>
            <p:cNvSpPr/>
            <p:nvPr/>
          </p:nvSpPr>
          <p:spPr bwMode="auto">
            <a:xfrm>
              <a:off x="6713538" y="3990976"/>
              <a:ext cx="193675" cy="266700"/>
            </a:xfrm>
            <a:custGeom>
              <a:gdLst>
                <a:gd name="T0" fmla="*/ 122 w 122"/>
                <a:gd name="T1" fmla="*/ 168 h 168"/>
                <a:gd name="T2" fmla="*/ 0 w 122"/>
                <a:gd name="T3" fmla="*/ 86 h 168"/>
                <a:gd name="T4" fmla="*/ 122 w 122"/>
                <a:gd name="T5" fmla="*/ 0 h 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2" h="168">
                  <a:moveTo>
                    <a:pt x="122" y="168"/>
                  </a:moveTo>
                  <a:lnTo>
                    <a:pt x="0" y="86"/>
                  </a:lnTo>
                  <a:lnTo>
                    <a:pt x="122" y="0"/>
                  </a:lnTo>
                </a:path>
              </a:pathLst>
            </a:custGeom>
            <a:noFill/>
            <a:ln w="31750" cap="rnd">
              <a:solidFill>
                <a:srgbClr val="292E4A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59" name="îṥľide">
              <a:extLst>
                <a:ext uri="{FF2B5EF4-FFF2-40B4-BE49-F238E27FC236}">
                  <a16:creationId xmlns:a16="http://schemas.microsoft.com/office/drawing/2014/main" id="{8829147D-88C2-49DF-8D8B-6510C54870D4}"/>
                </a:ext>
              </a:extLst>
            </p:cNvPr>
            <p:cNvSpPr/>
            <p:nvPr/>
          </p:nvSpPr>
          <p:spPr bwMode="auto">
            <a:xfrm>
              <a:off x="7205663" y="3990976"/>
              <a:ext cx="193675" cy="266700"/>
            </a:xfrm>
            <a:custGeom>
              <a:gdLst>
                <a:gd name="T0" fmla="*/ 0 w 122"/>
                <a:gd name="T1" fmla="*/ 168 h 168"/>
                <a:gd name="T2" fmla="*/ 122 w 122"/>
                <a:gd name="T3" fmla="*/ 86 h 168"/>
                <a:gd name="T4" fmla="*/ 0 w 122"/>
                <a:gd name="T5" fmla="*/ 0 h 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2" h="168">
                  <a:moveTo>
                    <a:pt x="0" y="168"/>
                  </a:moveTo>
                  <a:lnTo>
                    <a:pt x="122" y="86"/>
                  </a:lnTo>
                  <a:lnTo>
                    <a:pt x="0" y="0"/>
                  </a:lnTo>
                </a:path>
              </a:pathLst>
            </a:custGeom>
            <a:noFill/>
            <a:ln w="31750" cap="rnd">
              <a:solidFill>
                <a:srgbClr val="292E4A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0" name="îś1îḑé">
              <a:extLst>
                <a:ext uri="{FF2B5EF4-FFF2-40B4-BE49-F238E27FC236}">
                  <a16:creationId xmlns:a16="http://schemas.microsoft.com/office/drawing/2014/main" id="{843D756D-19F6-43E6-AE6F-34B43F68EE3A}"/>
                </a:ext>
              </a:extLst>
            </p:cNvPr>
            <p:cNvSpPr/>
            <p:nvPr/>
          </p:nvSpPr>
          <p:spPr bwMode="auto">
            <a:xfrm flipH="1">
              <a:off x="6962775" y="3990976"/>
              <a:ext cx="185738" cy="282575"/>
            </a:xfrm>
            <a:prstGeom prst="line">
              <a:avLst/>
            </a:prstGeom>
            <a:noFill/>
            <a:ln w="31750" cap="rnd">
              <a:solidFill>
                <a:srgbClr val="292E4A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1" name="íSļíḋé">
              <a:extLst>
                <a:ext uri="{FF2B5EF4-FFF2-40B4-BE49-F238E27FC236}">
                  <a16:creationId xmlns:a16="http://schemas.microsoft.com/office/drawing/2014/main" id="{B47C2085-E5AC-4090-ABDF-A203B2E11D07}"/>
                </a:ext>
              </a:extLst>
            </p:cNvPr>
            <p:cNvSpPr/>
            <p:nvPr/>
          </p:nvSpPr>
          <p:spPr bwMode="auto">
            <a:xfrm>
              <a:off x="6221413" y="2043113"/>
              <a:ext cx="233363" cy="234950"/>
            </a:xfrm>
            <a:custGeom>
              <a:gdLst>
                <a:gd name="T0" fmla="*/ 15 w 29"/>
                <a:gd name="T1" fmla="*/ 29 h 29"/>
                <a:gd name="T2" fmla="*/ 0 w 29"/>
                <a:gd name="T3" fmla="*/ 14 h 29"/>
                <a:gd name="T4" fmla="*/ 15 w 29"/>
                <a:gd name="T5" fmla="*/ 0 h 29"/>
                <a:gd name="T6" fmla="*/ 29 w 29"/>
                <a:gd name="T7" fmla="*/ 14 h 29"/>
                <a:gd name="T8" fmla="*/ 15 w 29"/>
                <a:gd name="T9" fmla="*/ 29 h 29"/>
                <a:gd name="T10" fmla="*/ 15 w 29"/>
                <a:gd name="T11" fmla="*/ 4 h 29"/>
                <a:gd name="T12" fmla="*/ 4 w 29"/>
                <a:gd name="T13" fmla="*/ 14 h 29"/>
                <a:gd name="T14" fmla="*/ 15 w 29"/>
                <a:gd name="T15" fmla="*/ 25 h 29"/>
                <a:gd name="T16" fmla="*/ 25 w 29"/>
                <a:gd name="T17" fmla="*/ 14 h 29"/>
                <a:gd name="T18" fmla="*/ 15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5" y="29"/>
                  </a:moveTo>
                  <a:cubicBezTo>
                    <a:pt x="7" y="29"/>
                    <a:pt x="0" y="22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2" y="0"/>
                    <a:pt x="29" y="6"/>
                    <a:pt x="29" y="14"/>
                  </a:cubicBezTo>
                  <a:cubicBezTo>
                    <a:pt x="29" y="22"/>
                    <a:pt x="22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5" y="25"/>
                  </a:cubicBezTo>
                  <a:cubicBezTo>
                    <a:pt x="20" y="25"/>
                    <a:pt x="25" y="20"/>
                    <a:pt x="25" y="14"/>
                  </a:cubicBezTo>
                  <a:cubicBezTo>
                    <a:pt x="25" y="8"/>
                    <a:pt x="20" y="4"/>
                    <a:pt x="15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2" name="ïşlidé">
              <a:extLst>
                <a:ext uri="{FF2B5EF4-FFF2-40B4-BE49-F238E27FC236}">
                  <a16:creationId xmlns:a16="http://schemas.microsoft.com/office/drawing/2014/main" id="{51A2F773-8CA4-4CAB-8101-E4F2980E6E57}"/>
                </a:ext>
              </a:extLst>
            </p:cNvPr>
            <p:cNvSpPr/>
            <p:nvPr/>
          </p:nvSpPr>
          <p:spPr bwMode="auto">
            <a:xfrm>
              <a:off x="6592888" y="2043113"/>
              <a:ext cx="233363" cy="234950"/>
            </a:xfrm>
            <a:custGeom>
              <a:gdLst>
                <a:gd name="T0" fmla="*/ 14 w 29"/>
                <a:gd name="T1" fmla="*/ 29 h 29"/>
                <a:gd name="T2" fmla="*/ 0 w 29"/>
                <a:gd name="T3" fmla="*/ 14 h 29"/>
                <a:gd name="T4" fmla="*/ 14 w 29"/>
                <a:gd name="T5" fmla="*/ 0 h 29"/>
                <a:gd name="T6" fmla="*/ 29 w 29"/>
                <a:gd name="T7" fmla="*/ 14 h 29"/>
                <a:gd name="T8" fmla="*/ 14 w 29"/>
                <a:gd name="T9" fmla="*/ 29 h 29"/>
                <a:gd name="T10" fmla="*/ 14 w 29"/>
                <a:gd name="T11" fmla="*/ 4 h 29"/>
                <a:gd name="T12" fmla="*/ 4 w 29"/>
                <a:gd name="T13" fmla="*/ 14 h 29"/>
                <a:gd name="T14" fmla="*/ 14 w 29"/>
                <a:gd name="T15" fmla="*/ 25 h 29"/>
                <a:gd name="T16" fmla="*/ 25 w 29"/>
                <a:gd name="T17" fmla="*/ 14 h 29"/>
                <a:gd name="T18" fmla="*/ 14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4" y="29"/>
                  </a:moveTo>
                  <a:cubicBezTo>
                    <a:pt x="6" y="29"/>
                    <a:pt x="0" y="22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9" y="6"/>
                    <a:pt x="29" y="14"/>
                  </a:cubicBezTo>
                  <a:cubicBezTo>
                    <a:pt x="29" y="22"/>
                    <a:pt x="22" y="29"/>
                    <a:pt x="14" y="29"/>
                  </a:cubicBezTo>
                  <a:close/>
                  <a:moveTo>
                    <a:pt x="14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4" y="25"/>
                  </a:cubicBezTo>
                  <a:cubicBezTo>
                    <a:pt x="20" y="25"/>
                    <a:pt x="25" y="20"/>
                    <a:pt x="25" y="14"/>
                  </a:cubicBezTo>
                  <a:cubicBezTo>
                    <a:pt x="25" y="8"/>
                    <a:pt x="20" y="4"/>
                    <a:pt x="14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3" name="îṩ1îde">
              <a:extLst>
                <a:ext uri="{FF2B5EF4-FFF2-40B4-BE49-F238E27FC236}">
                  <a16:creationId xmlns:a16="http://schemas.microsoft.com/office/drawing/2014/main" id="{28409B3E-EA1B-4198-9CF9-1A56A2011200}"/>
                </a:ext>
              </a:extLst>
            </p:cNvPr>
            <p:cNvSpPr/>
            <p:nvPr/>
          </p:nvSpPr>
          <p:spPr bwMode="auto">
            <a:xfrm>
              <a:off x="6875463" y="2043113"/>
              <a:ext cx="233363" cy="234950"/>
            </a:xfrm>
            <a:custGeom>
              <a:gdLst>
                <a:gd name="T0" fmla="*/ 15 w 29"/>
                <a:gd name="T1" fmla="*/ 29 h 29"/>
                <a:gd name="T2" fmla="*/ 0 w 29"/>
                <a:gd name="T3" fmla="*/ 14 h 29"/>
                <a:gd name="T4" fmla="*/ 15 w 29"/>
                <a:gd name="T5" fmla="*/ 0 h 29"/>
                <a:gd name="T6" fmla="*/ 29 w 29"/>
                <a:gd name="T7" fmla="*/ 14 h 29"/>
                <a:gd name="T8" fmla="*/ 15 w 29"/>
                <a:gd name="T9" fmla="*/ 29 h 29"/>
                <a:gd name="T10" fmla="*/ 15 w 29"/>
                <a:gd name="T11" fmla="*/ 4 h 29"/>
                <a:gd name="T12" fmla="*/ 4 w 29"/>
                <a:gd name="T13" fmla="*/ 14 h 29"/>
                <a:gd name="T14" fmla="*/ 15 w 29"/>
                <a:gd name="T15" fmla="*/ 25 h 29"/>
                <a:gd name="T16" fmla="*/ 25 w 29"/>
                <a:gd name="T17" fmla="*/ 14 h 29"/>
                <a:gd name="T18" fmla="*/ 15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5" y="29"/>
                  </a:moveTo>
                  <a:cubicBezTo>
                    <a:pt x="7" y="29"/>
                    <a:pt x="0" y="22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29" y="6"/>
                    <a:pt x="29" y="14"/>
                  </a:cubicBezTo>
                  <a:cubicBezTo>
                    <a:pt x="29" y="22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5" y="25"/>
                  </a:cubicBezTo>
                  <a:cubicBezTo>
                    <a:pt x="21" y="25"/>
                    <a:pt x="25" y="20"/>
                    <a:pt x="25" y="14"/>
                  </a:cubicBezTo>
                  <a:cubicBezTo>
                    <a:pt x="25" y="8"/>
                    <a:pt x="21" y="4"/>
                    <a:pt x="15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4" name="íṩļïḋê">
              <a:extLst>
                <a:ext uri="{FF2B5EF4-FFF2-40B4-BE49-F238E27FC236}">
                  <a16:creationId xmlns:a16="http://schemas.microsoft.com/office/drawing/2014/main" id="{7A5947DC-00AE-440E-83B1-14AA1F166878}"/>
                </a:ext>
              </a:extLst>
            </p:cNvPr>
            <p:cNvSpPr/>
            <p:nvPr/>
          </p:nvSpPr>
          <p:spPr bwMode="auto">
            <a:xfrm>
              <a:off x="6496050" y="2043113"/>
              <a:ext cx="31750" cy="234950"/>
            </a:xfrm>
            <a:custGeom>
              <a:gdLst>
                <a:gd name="T0" fmla="*/ 2 w 4"/>
                <a:gd name="T1" fmla="*/ 29 h 29"/>
                <a:gd name="T2" fmla="*/ 0 w 4"/>
                <a:gd name="T3" fmla="*/ 27 h 29"/>
                <a:gd name="T4" fmla="*/ 0 w 4"/>
                <a:gd name="T5" fmla="*/ 2 h 29"/>
                <a:gd name="T6" fmla="*/ 2 w 4"/>
                <a:gd name="T7" fmla="*/ 0 h 29"/>
                <a:gd name="T8" fmla="*/ 4 w 4"/>
                <a:gd name="T9" fmla="*/ 2 h 29"/>
                <a:gd name="T10" fmla="*/ 4 w 4"/>
                <a:gd name="T11" fmla="*/ 27 h 29"/>
                <a:gd name="T12" fmla="*/ 2 w 4"/>
                <a:gd name="T13" fmla="*/ 2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9"/>
                  </a:moveTo>
                  <a:cubicBezTo>
                    <a:pt x="1" y="29"/>
                    <a:pt x="0" y="28"/>
                    <a:pt x="0" y="2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8"/>
                    <a:pt x="3" y="29"/>
                    <a:pt x="2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5" name="íṧḻíďe">
              <a:extLst>
                <a:ext uri="{FF2B5EF4-FFF2-40B4-BE49-F238E27FC236}">
                  <a16:creationId xmlns:a16="http://schemas.microsoft.com/office/drawing/2014/main" id="{DF7DF1EF-1E94-4E4C-8418-D7345C305309}"/>
                </a:ext>
              </a:extLst>
            </p:cNvPr>
            <p:cNvSpPr/>
            <p:nvPr/>
          </p:nvSpPr>
          <p:spPr bwMode="auto">
            <a:xfrm>
              <a:off x="7318375" y="2043113"/>
              <a:ext cx="234950" cy="234950"/>
            </a:xfrm>
            <a:custGeom>
              <a:gdLst>
                <a:gd name="T0" fmla="*/ 15 w 29"/>
                <a:gd name="T1" fmla="*/ 29 h 29"/>
                <a:gd name="T2" fmla="*/ 0 w 29"/>
                <a:gd name="T3" fmla="*/ 14 h 29"/>
                <a:gd name="T4" fmla="*/ 15 w 29"/>
                <a:gd name="T5" fmla="*/ 0 h 29"/>
                <a:gd name="T6" fmla="*/ 29 w 29"/>
                <a:gd name="T7" fmla="*/ 14 h 29"/>
                <a:gd name="T8" fmla="*/ 15 w 29"/>
                <a:gd name="T9" fmla="*/ 29 h 29"/>
                <a:gd name="T10" fmla="*/ 15 w 29"/>
                <a:gd name="T11" fmla="*/ 4 h 29"/>
                <a:gd name="T12" fmla="*/ 4 w 29"/>
                <a:gd name="T13" fmla="*/ 14 h 29"/>
                <a:gd name="T14" fmla="*/ 15 w 29"/>
                <a:gd name="T15" fmla="*/ 25 h 29"/>
                <a:gd name="T16" fmla="*/ 25 w 29"/>
                <a:gd name="T17" fmla="*/ 14 h 29"/>
                <a:gd name="T18" fmla="*/ 15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5" y="29"/>
                  </a:moveTo>
                  <a:cubicBezTo>
                    <a:pt x="7" y="29"/>
                    <a:pt x="0" y="22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29" y="6"/>
                    <a:pt x="29" y="14"/>
                  </a:cubicBezTo>
                  <a:cubicBezTo>
                    <a:pt x="29" y="22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5" y="25"/>
                  </a:cubicBezTo>
                  <a:cubicBezTo>
                    <a:pt x="21" y="25"/>
                    <a:pt x="25" y="20"/>
                    <a:pt x="25" y="14"/>
                  </a:cubicBezTo>
                  <a:cubicBezTo>
                    <a:pt x="25" y="8"/>
                    <a:pt x="21" y="4"/>
                    <a:pt x="15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6" name="îŝľíḋé">
              <a:extLst>
                <a:ext uri="{FF2B5EF4-FFF2-40B4-BE49-F238E27FC236}">
                  <a16:creationId xmlns:a16="http://schemas.microsoft.com/office/drawing/2014/main" id="{6AE402CB-D10F-41E3-B8A6-54E531B68924}"/>
                </a:ext>
              </a:extLst>
            </p:cNvPr>
            <p:cNvSpPr/>
            <p:nvPr/>
          </p:nvSpPr>
          <p:spPr bwMode="auto">
            <a:xfrm>
              <a:off x="7229475" y="2043113"/>
              <a:ext cx="33338" cy="234950"/>
            </a:xfrm>
            <a:custGeom>
              <a:gdLst>
                <a:gd name="T0" fmla="*/ 2 w 4"/>
                <a:gd name="T1" fmla="*/ 29 h 29"/>
                <a:gd name="T2" fmla="*/ 0 w 4"/>
                <a:gd name="T3" fmla="*/ 27 h 29"/>
                <a:gd name="T4" fmla="*/ 0 w 4"/>
                <a:gd name="T5" fmla="*/ 2 h 29"/>
                <a:gd name="T6" fmla="*/ 2 w 4"/>
                <a:gd name="T7" fmla="*/ 0 h 29"/>
                <a:gd name="T8" fmla="*/ 4 w 4"/>
                <a:gd name="T9" fmla="*/ 2 h 29"/>
                <a:gd name="T10" fmla="*/ 4 w 4"/>
                <a:gd name="T11" fmla="*/ 27 h 29"/>
                <a:gd name="T12" fmla="*/ 2 w 4"/>
                <a:gd name="T13" fmla="*/ 2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9"/>
                  </a:moveTo>
                  <a:cubicBezTo>
                    <a:pt x="1" y="29"/>
                    <a:pt x="0" y="28"/>
                    <a:pt x="0" y="2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8"/>
                    <a:pt x="3" y="29"/>
                    <a:pt x="2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7" name="îṡľîďè">
              <a:extLst>
                <a:ext uri="{FF2B5EF4-FFF2-40B4-BE49-F238E27FC236}">
                  <a16:creationId xmlns:a16="http://schemas.microsoft.com/office/drawing/2014/main" id="{04BBC2C6-73B3-4609-8E5F-B5DD0C136D93}"/>
                </a:ext>
              </a:extLst>
            </p:cNvPr>
            <p:cNvSpPr/>
            <p:nvPr/>
          </p:nvSpPr>
          <p:spPr bwMode="auto">
            <a:xfrm>
              <a:off x="7148513" y="2043113"/>
              <a:ext cx="33338" cy="234950"/>
            </a:xfrm>
            <a:custGeom>
              <a:gdLst>
                <a:gd name="T0" fmla="*/ 2 w 4"/>
                <a:gd name="T1" fmla="*/ 29 h 29"/>
                <a:gd name="T2" fmla="*/ 0 w 4"/>
                <a:gd name="T3" fmla="*/ 27 h 29"/>
                <a:gd name="T4" fmla="*/ 0 w 4"/>
                <a:gd name="T5" fmla="*/ 2 h 29"/>
                <a:gd name="T6" fmla="*/ 2 w 4"/>
                <a:gd name="T7" fmla="*/ 0 h 29"/>
                <a:gd name="T8" fmla="*/ 4 w 4"/>
                <a:gd name="T9" fmla="*/ 2 h 29"/>
                <a:gd name="T10" fmla="*/ 4 w 4"/>
                <a:gd name="T11" fmla="*/ 27 h 29"/>
                <a:gd name="T12" fmla="*/ 2 w 4"/>
                <a:gd name="T13" fmla="*/ 2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9"/>
                  </a:moveTo>
                  <a:cubicBezTo>
                    <a:pt x="1" y="29"/>
                    <a:pt x="0" y="28"/>
                    <a:pt x="0" y="2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" y="0"/>
                    <a:pt x="4" y="1"/>
                    <a:pt x="4" y="2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8"/>
                    <a:pt x="4" y="29"/>
                    <a:pt x="2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68" name="iṥľïḑé">
              <a:extLst>
                <a:ext uri="{FF2B5EF4-FFF2-40B4-BE49-F238E27FC236}">
                  <a16:creationId xmlns:a16="http://schemas.microsoft.com/office/drawing/2014/main" id="{5B6B986B-A3A4-41B1-BE79-0701411BD7E5}"/>
                </a:ext>
              </a:extLst>
            </p:cNvPr>
            <p:cNvSpPr/>
            <p:nvPr/>
          </p:nvSpPr>
          <p:spPr bwMode="auto">
            <a:xfrm>
              <a:off x="5237163" y="1841501"/>
              <a:ext cx="644525" cy="711200"/>
            </a:xfrm>
            <a:custGeom>
              <a:gdLst>
                <a:gd name="T0" fmla="*/ 42 w 80"/>
                <a:gd name="T1" fmla="*/ 39 h 88"/>
                <a:gd name="T2" fmla="*/ 69 w 80"/>
                <a:gd name="T3" fmla="*/ 39 h 88"/>
                <a:gd name="T4" fmla="*/ 73 w 80"/>
                <a:gd name="T5" fmla="*/ 30 h 88"/>
                <a:gd name="T6" fmla="*/ 52 w 80"/>
                <a:gd name="T7" fmla="*/ 5 h 88"/>
                <a:gd name="T8" fmla="*/ 3 w 80"/>
                <a:gd name="T9" fmla="*/ 26 h 88"/>
                <a:gd name="T10" fmla="*/ 9 w 80"/>
                <a:gd name="T11" fmla="*/ 76 h 88"/>
                <a:gd name="T12" fmla="*/ 9 w 80"/>
                <a:gd name="T13" fmla="*/ 88 h 88"/>
                <a:gd name="T14" fmla="*/ 26 w 80"/>
                <a:gd name="T15" fmla="*/ 79 h 88"/>
                <a:gd name="T16" fmla="*/ 21 w 80"/>
                <a:gd name="T17" fmla="*/ 59 h 88"/>
                <a:gd name="T18" fmla="*/ 33 w 80"/>
                <a:gd name="T19" fmla="*/ 62 h 88"/>
                <a:gd name="T20" fmla="*/ 42 w 80"/>
                <a:gd name="T21" fmla="*/ 39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0" h="88">
                  <a:moveTo>
                    <a:pt x="42" y="39"/>
                  </a:moveTo>
                  <a:cubicBezTo>
                    <a:pt x="42" y="39"/>
                    <a:pt x="59" y="43"/>
                    <a:pt x="69" y="39"/>
                  </a:cubicBezTo>
                  <a:cubicBezTo>
                    <a:pt x="80" y="36"/>
                    <a:pt x="76" y="33"/>
                    <a:pt x="73" y="30"/>
                  </a:cubicBezTo>
                  <a:cubicBezTo>
                    <a:pt x="70" y="27"/>
                    <a:pt x="67" y="9"/>
                    <a:pt x="52" y="5"/>
                  </a:cubicBezTo>
                  <a:cubicBezTo>
                    <a:pt x="38" y="1"/>
                    <a:pt x="7" y="0"/>
                    <a:pt x="3" y="26"/>
                  </a:cubicBezTo>
                  <a:cubicBezTo>
                    <a:pt x="0" y="45"/>
                    <a:pt x="9" y="68"/>
                    <a:pt x="9" y="76"/>
                  </a:cubicBezTo>
                  <a:cubicBezTo>
                    <a:pt x="10" y="84"/>
                    <a:pt x="9" y="88"/>
                    <a:pt x="9" y="88"/>
                  </a:cubicBezTo>
                  <a:cubicBezTo>
                    <a:pt x="9" y="88"/>
                    <a:pt x="22" y="84"/>
                    <a:pt x="26" y="79"/>
                  </a:cubicBezTo>
                  <a:cubicBezTo>
                    <a:pt x="21" y="75"/>
                    <a:pt x="16" y="64"/>
                    <a:pt x="21" y="59"/>
                  </a:cubicBezTo>
                  <a:cubicBezTo>
                    <a:pt x="26" y="54"/>
                    <a:pt x="31" y="58"/>
                    <a:pt x="33" y="62"/>
                  </a:cubicBezTo>
                  <a:cubicBezTo>
                    <a:pt x="39" y="57"/>
                    <a:pt x="42" y="42"/>
                    <a:pt x="42" y="39"/>
                  </a:cubicBezTo>
                  <a:close/>
                </a:path>
              </a:pathLst>
            </a:custGeom>
            <a:solidFill>
              <a:srgbClr val="292E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custDataLst>
      <p:tags r:id="rId5"/>
    </p:custDataLst>
    <p:extLst>
      <p:ext uri="{BB962C8B-B14F-4D97-AF65-F5344CB8AC3E}">
        <p14:creationId xmlns:p14="http://schemas.microsoft.com/office/powerpoint/2010/main" val="236265056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291" y="395841"/>
            <a:ext cx="9934221" cy="584887"/>
          </a:xfrm>
        </p:spPr>
        <p:txBody>
          <a:bodyPr/>
          <a:lstStyle/>
          <a:p>
            <a:r>
              <a:rPr lang="zh-CN" altLang="en-US" sz="2800"/>
              <a:t>读数方法分微尺测微器读数和单平板玻璃测微器读数两种方法</a:t>
            </a:r>
          </a:p>
        </p:txBody>
      </p:sp>
      <p:graphicFrame>
        <p:nvGraphicFramePr>
          <p:cNvPr id="51" name="对象 13315">
            <a:extLst>
              <a:ext uri="{FF2B5EF4-FFF2-40B4-BE49-F238E27FC236}">
                <a16:creationId xmlns:a16="http://schemas.microsoft.com/office/drawing/2014/main" id="{131EF58A-6B74-4FB7-BD96-D3410B93F7A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0782271"/>
              </p:ext>
            </p:extLst>
          </p:nvPr>
        </p:nvGraphicFramePr>
        <p:xfrm>
          <a:off x="1964883" y="1412776"/>
          <a:ext cx="2768244" cy="269228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3" imgW="2170430" imgH="2790190" progId="Photoshop.Image.5">
                  <p:embed/>
                </p:oleObj>
              </mc:Choice>
              <mc:Fallback>
                <p:oleObj r:id="rId3" imgW="2170430" imgH="2790190" progId="Photoshop.Image.5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lum contrast="6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64883" y="1412776"/>
                        <a:ext cx="2768244" cy="26922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" name="文本框 13316">
            <a:extLst>
              <a:ext uri="{FF2B5EF4-FFF2-40B4-BE49-F238E27FC236}">
                <a16:creationId xmlns:a16="http://schemas.microsoft.com/office/drawing/2014/main" id="{7080FF3C-7EB6-4BD1-998B-EA4242B3A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3577" y="4186605"/>
            <a:ext cx="1750856" cy="358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188DD5"/>
                </a:solidFill>
                <a:latin typeface="+mn-lt"/>
                <a:ea typeface="+mn-ea"/>
                <a:cs typeface="+mn-ea"/>
                <a:sym typeface="+mn-lt"/>
              </a:rPr>
              <a:t>分微尺</a:t>
            </a:r>
          </a:p>
        </p:txBody>
      </p:sp>
      <p:sp>
        <p:nvSpPr>
          <p:cNvPr id="53" name="文本框 13318">
            <a:extLst>
              <a:ext uri="{FF2B5EF4-FFF2-40B4-BE49-F238E27FC236}">
                <a16:creationId xmlns:a16="http://schemas.microsoft.com/office/drawing/2014/main" id="{A8777DA8-464C-4D69-8200-F718B283B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8805" y="4726424"/>
            <a:ext cx="381642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zh-CN" altLang="en-US" sz="2400" b="1">
                <a:latin typeface="+mn-lt"/>
                <a:ea typeface="+mn-ea"/>
                <a:cs typeface="+mn-ea"/>
                <a:sym typeface="+mn-lt"/>
              </a:rPr>
              <a:t>水平读数：215˚ 06＇48 "</a:t>
            </a:r>
          </a:p>
          <a:p>
            <a:pPr algn="just">
              <a:spcBef>
                <a:spcPct val="50000"/>
              </a:spcBef>
            </a:pPr>
            <a:r>
              <a:rPr lang="zh-CN" altLang="en-US" sz="2400" b="1">
                <a:latin typeface="+mn-lt"/>
                <a:ea typeface="+mn-ea"/>
                <a:cs typeface="+mn-ea"/>
                <a:sym typeface="+mn-lt"/>
              </a:rPr>
              <a:t>竖直读数：78˚   52＇00"</a:t>
            </a:r>
            <a:endParaRPr lang="en-US" altLang="zh-CN" sz="2400" b="1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5" name="图片 54" descr="6">
            <a:extLst>
              <a:ext uri="{FF2B5EF4-FFF2-40B4-BE49-F238E27FC236}">
                <a16:creationId xmlns:a16="http://schemas.microsoft.com/office/drawing/2014/main" id="{1A794CF0-F9E1-404E-850B-B9347BB2A2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-54000" contrast="10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3941" y="1412776"/>
            <a:ext cx="2780786" cy="271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" name="文本框 55">
            <a:extLst>
              <a:ext uri="{FF2B5EF4-FFF2-40B4-BE49-F238E27FC236}">
                <a16:creationId xmlns:a16="http://schemas.microsoft.com/office/drawing/2014/main" id="{FFC20BF7-E7C0-4C2F-8FC8-46037DA462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2389" y="4169130"/>
            <a:ext cx="1723891" cy="35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188DD5"/>
                </a:solidFill>
                <a:latin typeface="+mn-lt"/>
                <a:ea typeface="+mn-ea"/>
                <a:cs typeface="+mn-ea"/>
                <a:sym typeface="+mn-lt"/>
              </a:rPr>
              <a:t>测微器</a:t>
            </a:r>
          </a:p>
        </p:txBody>
      </p:sp>
      <p:sp>
        <p:nvSpPr>
          <p:cNvPr id="57" name="文本框 56">
            <a:extLst>
              <a:ext uri="{FF2B5EF4-FFF2-40B4-BE49-F238E27FC236}">
                <a16:creationId xmlns:a16="http://schemas.microsoft.com/office/drawing/2014/main" id="{5DD2BF56-D83C-491F-B0CC-569D9E1118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67438" y="4726424"/>
            <a:ext cx="475252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+mn-lt"/>
                <a:ea typeface="+mn-ea"/>
                <a:cs typeface="+mn-ea"/>
                <a:sym typeface="+mn-lt"/>
              </a:rPr>
              <a:t>竖直读数：92˚   17＇ 30"</a:t>
            </a:r>
          </a:p>
          <a:p>
            <a:pPr>
              <a:spcBef>
                <a:spcPct val="50000"/>
              </a:spcBef>
            </a:pPr>
            <a:r>
              <a:rPr lang="zh-CN" altLang="en-US" sz="2400" b="1">
                <a:latin typeface="+mn-lt"/>
                <a:ea typeface="+mn-ea"/>
                <a:cs typeface="+mn-ea"/>
                <a:sym typeface="+mn-lt"/>
              </a:rPr>
              <a:t>水平读数：转动测微轮重合读数</a:t>
            </a:r>
            <a:endParaRPr lang="en-US" altLang="zh-CN" sz="2400" b="1">
              <a:latin typeface="+mn-lt"/>
              <a:ea typeface="+mn-ea"/>
              <a:cs typeface="+mn-ea"/>
              <a:sym typeface="+mn-lt"/>
            </a:endParaRPr>
          </a:p>
        </p:txBody>
      </p:sp>
    </p:spTree>
    <p:custDataLst>
      <p:tags r:id="rId7"/>
    </p:custDataLst>
    <p:extLst>
      <p:ext uri="{BB962C8B-B14F-4D97-AF65-F5344CB8AC3E}">
        <p14:creationId xmlns:p14="http://schemas.microsoft.com/office/powerpoint/2010/main" val="1887204735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DJ2</a:t>
            </a:r>
            <a:r>
              <a:rPr lang="zh-CN" altLang="en-US"/>
              <a:t>光学经纬仪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124744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主要用于三、四等角度测量和精密工程测量。</a:t>
            </a: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254888FE-DFD8-4B3D-AD91-8AC7A051EEF3}"/>
              </a:ext>
            </a:extLst>
          </p:cNvPr>
          <p:cNvSpPr/>
          <p:nvPr/>
        </p:nvSpPr>
        <p:spPr>
          <a:xfrm>
            <a:off x="551384" y="2773041"/>
            <a:ext cx="5256584" cy="792088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内容占位符 6">
            <a:extLst>
              <a:ext uri="{FF2B5EF4-FFF2-40B4-BE49-F238E27FC236}">
                <a16:creationId xmlns:a16="http://schemas.microsoft.com/office/drawing/2014/main" id="{C63C5629-0AD6-4B2A-8F7D-8F963F9763BF}"/>
              </a:ext>
            </a:extLst>
          </p:cNvPr>
          <p:cNvSpPr txBox="1"/>
          <p:nvPr/>
        </p:nvSpPr>
        <p:spPr>
          <a:xfrm>
            <a:off x="430040" y="2131741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2400">
                <a:solidFill>
                  <a:schemeClr val="accent6"/>
                </a:solidFill>
                <a:latin typeface="+mj-ea"/>
                <a:ea typeface="+mj-ea"/>
                <a:cs typeface="+mn-ea"/>
                <a:sym typeface="+mn-lt"/>
              </a:rPr>
              <a:t>DJ2</a:t>
            </a:r>
            <a:r>
              <a:rPr lang="zh-CN" altLang="en-US" sz="2400">
                <a:solidFill>
                  <a:schemeClr val="accent6"/>
                </a:solidFill>
                <a:latin typeface="+mj-ea"/>
                <a:ea typeface="+mj-ea"/>
                <a:cs typeface="+mn-ea"/>
                <a:sym typeface="+mn-lt"/>
              </a:rPr>
              <a:t>光学经纬仪特点：</a:t>
            </a:r>
          </a:p>
        </p:txBody>
      </p:sp>
      <p:sp>
        <p:nvSpPr>
          <p:cNvPr id="24" name="矩形: 圆角 23">
            <a:extLst>
              <a:ext uri="{FF2B5EF4-FFF2-40B4-BE49-F238E27FC236}">
                <a16:creationId xmlns:a16="http://schemas.microsoft.com/office/drawing/2014/main" id="{CB90FE23-DB3B-40E9-80D8-B77C8ABF236B}"/>
              </a:ext>
            </a:extLst>
          </p:cNvPr>
          <p:cNvSpPr/>
          <p:nvPr/>
        </p:nvSpPr>
        <p:spPr>
          <a:xfrm>
            <a:off x="551384" y="3713089"/>
            <a:ext cx="5256584" cy="792088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: 圆角 24">
            <a:extLst>
              <a:ext uri="{FF2B5EF4-FFF2-40B4-BE49-F238E27FC236}">
                <a16:creationId xmlns:a16="http://schemas.microsoft.com/office/drawing/2014/main" id="{B89DDAAB-6E57-4E22-842A-566F8268174E}"/>
              </a:ext>
            </a:extLst>
          </p:cNvPr>
          <p:cNvSpPr/>
          <p:nvPr/>
        </p:nvSpPr>
        <p:spPr>
          <a:xfrm>
            <a:off x="551384" y="4653137"/>
            <a:ext cx="5256584" cy="792088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内容占位符 6">
            <a:extLst>
              <a:ext uri="{FF2B5EF4-FFF2-40B4-BE49-F238E27FC236}">
                <a16:creationId xmlns:a16="http://schemas.microsoft.com/office/drawing/2014/main" id="{14E5654B-0365-49E3-8C9E-D5E57AC3D857}"/>
              </a:ext>
            </a:extLst>
          </p:cNvPr>
          <p:cNvSpPr txBox="1"/>
          <p:nvPr/>
        </p:nvSpPr>
        <p:spPr>
          <a:xfrm>
            <a:off x="724775" y="2875621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测角精度高；</a:t>
            </a:r>
          </a:p>
        </p:txBody>
      </p:sp>
      <p:sp>
        <p:nvSpPr>
          <p:cNvPr id="27" name="内容占位符 6">
            <a:extLst>
              <a:ext uri="{FF2B5EF4-FFF2-40B4-BE49-F238E27FC236}">
                <a16:creationId xmlns:a16="http://schemas.microsoft.com/office/drawing/2014/main" id="{5D836C60-6094-4689-B6E7-736DC9FDFB77}"/>
              </a:ext>
            </a:extLst>
          </p:cNvPr>
          <p:cNvSpPr txBox="1"/>
          <p:nvPr/>
        </p:nvSpPr>
        <p:spPr>
          <a:xfrm>
            <a:off x="724775" y="3854637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20000"/>
              </a:lnSpc>
              <a:buFont typeface="+mj-ea"/>
              <a:buAutoNum type="circleNumDbPlain" startAt="2"/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采用对径符合读数；</a:t>
            </a:r>
          </a:p>
        </p:txBody>
      </p:sp>
      <p:sp>
        <p:nvSpPr>
          <p:cNvPr id="28" name="内容占位符 6">
            <a:extLst>
              <a:ext uri="{FF2B5EF4-FFF2-40B4-BE49-F238E27FC236}">
                <a16:creationId xmlns:a16="http://schemas.microsoft.com/office/drawing/2014/main" id="{CFA8A1B7-7267-4EF4-AC92-6CB85F7CAEE5}"/>
              </a:ext>
            </a:extLst>
          </p:cNvPr>
          <p:cNvSpPr txBox="1"/>
          <p:nvPr/>
        </p:nvSpPr>
        <p:spPr>
          <a:xfrm>
            <a:off x="724775" y="4794685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20000"/>
              </a:lnSpc>
              <a:buFont typeface="+mj-ea"/>
              <a:buAutoNum type="circleNumDbPlain" startAt="3"/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测微器可直接读到秒。</a:t>
            </a:r>
          </a:p>
        </p:txBody>
      </p: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B694D60B-7BBC-429B-87E6-5C1AFAA7083D}"/>
              </a:ext>
            </a:extLst>
          </p:cNvPr>
          <p:cNvCxnSpPr/>
          <p:nvPr/>
        </p:nvCxnSpPr>
        <p:spPr>
          <a:xfrm flipH="1">
            <a:off x="6600056" y="2124473"/>
            <a:ext cx="0" cy="3626187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66561" descr="jw6">
            <a:extLst>
              <a:ext uri="{FF2B5EF4-FFF2-40B4-BE49-F238E27FC236}">
                <a16:creationId xmlns:a16="http://schemas.microsoft.com/office/drawing/2014/main" id="{67B76BAA-38A2-401C-8610-B71DA83E99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64" t="9413" r="1" b="3551"/>
          <a:stretch>
            <a:fillRect/>
          </a:stretch>
        </p:blipFill>
        <p:spPr bwMode="auto">
          <a:xfrm>
            <a:off x="7495144" y="1782840"/>
            <a:ext cx="3312368" cy="4309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5"/>
    </p:custDataLst>
    <p:extLst>
      <p:ext uri="{BB962C8B-B14F-4D97-AF65-F5344CB8AC3E}">
        <p14:creationId xmlns:p14="http://schemas.microsoft.com/office/powerpoint/2010/main" val="116513153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光学经纬仪的使用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124744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latin typeface="+mj-ea"/>
                <a:ea typeface="+mj-ea"/>
                <a:cs typeface="+mn-ea"/>
                <a:sym typeface="+mn-lt"/>
              </a:rPr>
              <a:t>主要用于三、四等角度测量和精密工程测量。</a:t>
            </a:r>
          </a:p>
        </p:txBody>
      </p:sp>
      <p:sp>
        <p:nvSpPr>
          <p:cNvPr id="25" name="矩形: 圆角 24">
            <a:extLst>
              <a:ext uri="{FF2B5EF4-FFF2-40B4-BE49-F238E27FC236}">
                <a16:creationId xmlns:a16="http://schemas.microsoft.com/office/drawing/2014/main" id="{B89DDAAB-6E57-4E22-842A-566F8268174E}"/>
              </a:ext>
            </a:extLst>
          </p:cNvPr>
          <p:cNvSpPr/>
          <p:nvPr/>
        </p:nvSpPr>
        <p:spPr>
          <a:xfrm>
            <a:off x="551383" y="1988840"/>
            <a:ext cx="10843813" cy="3456385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03B972F3-5F91-419B-BD62-2D4658AA15BB}"/>
              </a:ext>
            </a:extLst>
          </p:cNvPr>
          <p:cNvSpPr txBox="1"/>
          <p:nvPr/>
        </p:nvSpPr>
        <p:spPr>
          <a:xfrm>
            <a:off x="800153" y="2275001"/>
            <a:ext cx="8880648" cy="28079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000" b="1">
                <a:latin typeface="+mj-ea"/>
                <a:ea typeface="+mj-ea"/>
              </a:rPr>
              <a:t>安置仪器：</a:t>
            </a:r>
            <a:r>
              <a:rPr lang="zh-CN" altLang="en-US" sz="2000">
                <a:latin typeface="+mj-ea"/>
                <a:ea typeface="+mj-ea"/>
              </a:rPr>
              <a:t>高度适中，使测点在视场内；</a:t>
            </a:r>
          </a:p>
          <a:p>
            <a:pPr marL="457200" indent="-457200" algn="just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000" b="1">
                <a:latin typeface="+mj-ea"/>
                <a:ea typeface="+mj-ea"/>
              </a:rPr>
              <a:t>粗略对中：</a:t>
            </a:r>
            <a:r>
              <a:rPr lang="zh-CN" altLang="en-US" sz="2000">
                <a:latin typeface="+mj-ea"/>
                <a:ea typeface="+mj-ea"/>
              </a:rPr>
              <a:t>调节三脚架，使光学对点器中心与测点重合；</a:t>
            </a:r>
          </a:p>
          <a:p>
            <a:pPr marL="457200" indent="-457200" algn="just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000" b="1">
                <a:latin typeface="+mj-ea"/>
                <a:ea typeface="+mj-ea"/>
              </a:rPr>
              <a:t>粗略整平：</a:t>
            </a:r>
            <a:r>
              <a:rPr lang="zh-CN" altLang="en-US" sz="2000">
                <a:latin typeface="+mj-ea"/>
                <a:ea typeface="+mj-ea"/>
              </a:rPr>
              <a:t>调节三脚架，使圆水准气泡居中；</a:t>
            </a:r>
          </a:p>
          <a:p>
            <a:pPr marL="457200" indent="-457200" algn="just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000" b="1">
                <a:latin typeface="+mj-ea"/>
                <a:ea typeface="+mj-ea"/>
              </a:rPr>
              <a:t>精确整平：</a:t>
            </a:r>
            <a:r>
              <a:rPr lang="zh-CN" altLang="en-US" sz="2000">
                <a:latin typeface="+mj-ea"/>
                <a:ea typeface="+mj-ea"/>
              </a:rPr>
              <a:t>调节脚螺旋，使长水准气泡居中；</a:t>
            </a:r>
          </a:p>
          <a:p>
            <a:pPr marL="457200" indent="-457200" algn="just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000" b="1">
                <a:latin typeface="+mj-ea"/>
                <a:ea typeface="+mj-ea"/>
              </a:rPr>
              <a:t>精确对中：</a:t>
            </a:r>
            <a:r>
              <a:rPr lang="zh-CN" altLang="en-US" sz="2000">
                <a:latin typeface="+mj-ea"/>
                <a:ea typeface="+mj-ea"/>
              </a:rPr>
              <a:t>移动基座，精确对中（只能前后、左右移动，不能旋转）；</a:t>
            </a:r>
          </a:p>
          <a:p>
            <a:pPr marL="457200" indent="-457200" algn="just">
              <a:lnSpc>
                <a:spcPct val="150000"/>
              </a:lnSpc>
              <a:buFont typeface="+mj-ea"/>
              <a:buAutoNum type="circleNumDbPlain"/>
            </a:pPr>
            <a:r>
              <a:rPr lang="zh-CN" altLang="en-US" sz="2000">
                <a:latin typeface="+mj-ea"/>
                <a:ea typeface="+mj-ea"/>
              </a:rPr>
              <a:t>重复④ 、⑤两步，直到完全对中、整平。</a:t>
            </a:r>
          </a:p>
        </p:txBody>
      </p:sp>
      <p:grpSp>
        <p:nvGrpSpPr>
          <p:cNvPr id="15" name="194cc84e-9e02-455f-9220-5d0f516b7143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2268A8A5-CDC1-4727-A96E-1D744E23508E}"/>
              </a:ext>
            </a:extLst>
          </p:cNvPr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 flipH="1">
            <a:off x="9629912" y="4924772"/>
            <a:ext cx="1537615" cy="1040905"/>
            <a:chOff x="3767138" y="1841501"/>
            <a:chExt cx="4665663" cy="3159125"/>
          </a:xfrm>
        </p:grpSpPr>
        <p:sp>
          <p:nvSpPr>
            <p:cNvPr id="16" name="íś1íďè">
              <a:extLst>
                <a:ext uri="{FF2B5EF4-FFF2-40B4-BE49-F238E27FC236}">
                  <a16:creationId xmlns:a16="http://schemas.microsoft.com/office/drawing/2014/main" id="{09AB8E82-664C-4D83-AD39-BD77DB98A03B}"/>
                </a:ext>
              </a:extLst>
            </p:cNvPr>
            <p:cNvSpPr/>
            <p:nvPr/>
          </p:nvSpPr>
          <p:spPr bwMode="auto">
            <a:xfrm>
              <a:off x="5915025" y="1873251"/>
              <a:ext cx="1798638" cy="679450"/>
            </a:xfrm>
            <a:custGeom>
              <a:gdLst>
                <a:gd name="T0" fmla="*/ 208 w 223"/>
                <a:gd name="T1" fmla="*/ 0 h 84"/>
                <a:gd name="T2" fmla="*/ 36 w 223"/>
                <a:gd name="T3" fmla="*/ 0 h 84"/>
                <a:gd name="T4" fmla="*/ 21 w 223"/>
                <a:gd name="T5" fmla="*/ 15 h 84"/>
                <a:gd name="T6" fmla="*/ 21 w 223"/>
                <a:gd name="T7" fmla="*/ 55 h 84"/>
                <a:gd name="T8" fmla="*/ 21 w 223"/>
                <a:gd name="T9" fmla="*/ 58 h 84"/>
                <a:gd name="T10" fmla="*/ 2 w 223"/>
                <a:gd name="T11" fmla="*/ 83 h 84"/>
                <a:gd name="T12" fmla="*/ 39 w 223"/>
                <a:gd name="T13" fmla="*/ 70 h 84"/>
                <a:gd name="T14" fmla="*/ 208 w 223"/>
                <a:gd name="T15" fmla="*/ 70 h 84"/>
                <a:gd name="T16" fmla="*/ 223 w 223"/>
                <a:gd name="T17" fmla="*/ 55 h 84"/>
                <a:gd name="T18" fmla="*/ 223 w 223"/>
                <a:gd name="T19" fmla="*/ 15 h 84"/>
                <a:gd name="T20" fmla="*/ 208 w 223"/>
                <a:gd name="T21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3" h="84">
                  <a:moveTo>
                    <a:pt x="208" y="0"/>
                  </a:moveTo>
                  <a:cubicBezTo>
                    <a:pt x="36" y="0"/>
                    <a:pt x="36" y="0"/>
                    <a:pt x="36" y="0"/>
                  </a:cubicBezTo>
                  <a:cubicBezTo>
                    <a:pt x="28" y="0"/>
                    <a:pt x="21" y="7"/>
                    <a:pt x="21" y="15"/>
                  </a:cubicBezTo>
                  <a:cubicBezTo>
                    <a:pt x="21" y="55"/>
                    <a:pt x="21" y="55"/>
                    <a:pt x="21" y="55"/>
                  </a:cubicBezTo>
                  <a:cubicBezTo>
                    <a:pt x="21" y="56"/>
                    <a:pt x="21" y="57"/>
                    <a:pt x="21" y="58"/>
                  </a:cubicBezTo>
                  <a:cubicBezTo>
                    <a:pt x="14" y="66"/>
                    <a:pt x="0" y="81"/>
                    <a:pt x="2" y="83"/>
                  </a:cubicBezTo>
                  <a:cubicBezTo>
                    <a:pt x="4" y="84"/>
                    <a:pt x="26" y="76"/>
                    <a:pt x="39" y="70"/>
                  </a:cubicBezTo>
                  <a:cubicBezTo>
                    <a:pt x="208" y="70"/>
                    <a:pt x="208" y="70"/>
                    <a:pt x="208" y="70"/>
                  </a:cubicBezTo>
                  <a:cubicBezTo>
                    <a:pt x="216" y="70"/>
                    <a:pt x="223" y="64"/>
                    <a:pt x="223" y="55"/>
                  </a:cubicBezTo>
                  <a:cubicBezTo>
                    <a:pt x="223" y="15"/>
                    <a:pt x="223" y="15"/>
                    <a:pt x="223" y="15"/>
                  </a:cubicBezTo>
                  <a:cubicBezTo>
                    <a:pt x="223" y="7"/>
                    <a:pt x="216" y="0"/>
                    <a:pt x="208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7" name="iṧ1íḓé">
              <a:extLst>
                <a:ext uri="{FF2B5EF4-FFF2-40B4-BE49-F238E27FC236}">
                  <a16:creationId xmlns:a16="http://schemas.microsoft.com/office/drawing/2014/main" id="{75B4EA75-EC39-4101-AE32-3A758DB469DB}"/>
                </a:ext>
              </a:extLst>
            </p:cNvPr>
            <p:cNvSpPr/>
            <p:nvPr/>
          </p:nvSpPr>
          <p:spPr bwMode="auto">
            <a:xfrm>
              <a:off x="3879850" y="2455863"/>
              <a:ext cx="3810000" cy="2528888"/>
            </a:xfrm>
            <a:custGeom>
              <a:gdLst>
                <a:gd name="T0" fmla="*/ 0 w 472"/>
                <a:gd name="T1" fmla="*/ 313 h 313"/>
                <a:gd name="T2" fmla="*/ 102 w 472"/>
                <a:gd name="T3" fmla="*/ 114 h 313"/>
                <a:gd name="T4" fmla="*/ 177 w 472"/>
                <a:gd name="T5" fmla="*/ 140 h 313"/>
                <a:gd name="T6" fmla="*/ 350 w 472"/>
                <a:gd name="T7" fmla="*/ 7 h 313"/>
                <a:gd name="T8" fmla="*/ 472 w 472"/>
                <a:gd name="T9" fmla="*/ 313 h 313"/>
                <a:gd name="T10" fmla="*/ 0 w 472"/>
                <a:gd name="T11" fmla="*/ 313 h 3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2" h="313">
                  <a:moveTo>
                    <a:pt x="0" y="313"/>
                  </a:moveTo>
                  <a:cubicBezTo>
                    <a:pt x="27" y="313"/>
                    <a:pt x="69" y="123"/>
                    <a:pt x="102" y="114"/>
                  </a:cubicBezTo>
                  <a:cubicBezTo>
                    <a:pt x="152" y="101"/>
                    <a:pt x="145" y="155"/>
                    <a:pt x="177" y="140"/>
                  </a:cubicBezTo>
                  <a:cubicBezTo>
                    <a:pt x="208" y="125"/>
                    <a:pt x="288" y="0"/>
                    <a:pt x="350" y="7"/>
                  </a:cubicBezTo>
                  <a:cubicBezTo>
                    <a:pt x="412" y="14"/>
                    <a:pt x="413" y="293"/>
                    <a:pt x="472" y="313"/>
                  </a:cubicBezTo>
                  <a:lnTo>
                    <a:pt x="0" y="313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8" name="ï$líďe">
              <a:extLst>
                <a:ext uri="{FF2B5EF4-FFF2-40B4-BE49-F238E27FC236}">
                  <a16:creationId xmlns:a16="http://schemas.microsoft.com/office/drawing/2014/main" id="{911E1D54-B381-462F-8526-D84E107CF76D}"/>
                </a:ext>
              </a:extLst>
            </p:cNvPr>
            <p:cNvSpPr/>
            <p:nvPr/>
          </p:nvSpPr>
          <p:spPr bwMode="auto">
            <a:xfrm>
              <a:off x="6535738" y="4330701"/>
              <a:ext cx="427038" cy="258763"/>
            </a:xfrm>
            <a:custGeom>
              <a:gdLst>
                <a:gd name="T0" fmla="*/ 3 w 53"/>
                <a:gd name="T1" fmla="*/ 0 h 32"/>
                <a:gd name="T2" fmla="*/ 24 w 53"/>
                <a:gd name="T3" fmla="*/ 4 h 32"/>
                <a:gd name="T4" fmla="*/ 53 w 53"/>
                <a:gd name="T5" fmla="*/ 26 h 32"/>
                <a:gd name="T6" fmla="*/ 35 w 53"/>
                <a:gd name="T7" fmla="*/ 27 h 32"/>
                <a:gd name="T8" fmla="*/ 18 w 53"/>
                <a:gd name="T9" fmla="*/ 24 h 32"/>
                <a:gd name="T10" fmla="*/ 23 w 53"/>
                <a:gd name="T11" fmla="*/ 31 h 32"/>
                <a:gd name="T12" fmla="*/ 18 w 53"/>
                <a:gd name="T13" fmla="*/ 32 h 32"/>
                <a:gd name="T14" fmla="*/ 10 w 53"/>
                <a:gd name="T15" fmla="*/ 24 h 32"/>
                <a:gd name="T16" fmla="*/ 0 w 53"/>
                <a:gd name="T17" fmla="*/ 14 h 32"/>
                <a:gd name="T18" fmla="*/ 3 w 53"/>
                <a:gd name="T19" fmla="*/ 0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32">
                  <a:moveTo>
                    <a:pt x="3" y="0"/>
                  </a:moveTo>
                  <a:cubicBezTo>
                    <a:pt x="3" y="0"/>
                    <a:pt x="18" y="2"/>
                    <a:pt x="24" y="4"/>
                  </a:cubicBezTo>
                  <a:cubicBezTo>
                    <a:pt x="31" y="6"/>
                    <a:pt x="53" y="24"/>
                    <a:pt x="53" y="26"/>
                  </a:cubicBezTo>
                  <a:cubicBezTo>
                    <a:pt x="52" y="28"/>
                    <a:pt x="40" y="27"/>
                    <a:pt x="35" y="27"/>
                  </a:cubicBezTo>
                  <a:cubicBezTo>
                    <a:pt x="30" y="27"/>
                    <a:pt x="18" y="24"/>
                    <a:pt x="18" y="24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18" y="32"/>
                    <a:pt x="18" y="32"/>
                    <a:pt x="18" y="32"/>
                  </a:cubicBezTo>
                  <a:cubicBezTo>
                    <a:pt x="18" y="32"/>
                    <a:pt x="14" y="27"/>
                    <a:pt x="10" y="24"/>
                  </a:cubicBezTo>
                  <a:cubicBezTo>
                    <a:pt x="6" y="21"/>
                    <a:pt x="0" y="14"/>
                    <a:pt x="0" y="14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F9CC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19" name="iṣḻîḑé">
              <a:extLst>
                <a:ext uri="{FF2B5EF4-FFF2-40B4-BE49-F238E27FC236}">
                  <a16:creationId xmlns:a16="http://schemas.microsoft.com/office/drawing/2014/main" id="{7855A4F4-8610-4AEA-9B99-1809E0BBE348}"/>
                </a:ext>
              </a:extLst>
            </p:cNvPr>
            <p:cNvSpPr/>
            <p:nvPr/>
          </p:nvSpPr>
          <p:spPr bwMode="auto">
            <a:xfrm>
              <a:off x="4081463" y="4370388"/>
              <a:ext cx="2551113" cy="630238"/>
            </a:xfrm>
            <a:custGeom>
              <a:gdLst>
                <a:gd name="T0" fmla="*/ 2 w 316"/>
                <a:gd name="T1" fmla="*/ 25 h 78"/>
                <a:gd name="T2" fmla="*/ 7 w 316"/>
                <a:gd name="T3" fmla="*/ 48 h 78"/>
                <a:gd name="T4" fmla="*/ 35 w 316"/>
                <a:gd name="T5" fmla="*/ 78 h 78"/>
                <a:gd name="T6" fmla="*/ 258 w 316"/>
                <a:gd name="T7" fmla="*/ 78 h 78"/>
                <a:gd name="T8" fmla="*/ 312 w 316"/>
                <a:gd name="T9" fmla="*/ 48 h 78"/>
                <a:gd name="T10" fmla="*/ 296 w 316"/>
                <a:gd name="T11" fmla="*/ 16 h 78"/>
                <a:gd name="T12" fmla="*/ 178 w 316"/>
                <a:gd name="T13" fmla="*/ 2 h 78"/>
                <a:gd name="T14" fmla="*/ 107 w 316"/>
                <a:gd name="T15" fmla="*/ 2 h 78"/>
                <a:gd name="T16" fmla="*/ 2 w 316"/>
                <a:gd name="T17" fmla="*/ 25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16" h="78">
                  <a:moveTo>
                    <a:pt x="2" y="25"/>
                  </a:moveTo>
                  <a:cubicBezTo>
                    <a:pt x="7" y="48"/>
                    <a:pt x="7" y="48"/>
                    <a:pt x="7" y="48"/>
                  </a:cubicBezTo>
                  <a:cubicBezTo>
                    <a:pt x="7" y="48"/>
                    <a:pt x="0" y="78"/>
                    <a:pt x="35" y="78"/>
                  </a:cubicBezTo>
                  <a:cubicBezTo>
                    <a:pt x="69" y="78"/>
                    <a:pt x="218" y="78"/>
                    <a:pt x="258" y="78"/>
                  </a:cubicBezTo>
                  <a:cubicBezTo>
                    <a:pt x="298" y="78"/>
                    <a:pt x="312" y="62"/>
                    <a:pt x="312" y="48"/>
                  </a:cubicBezTo>
                  <a:cubicBezTo>
                    <a:pt x="313" y="34"/>
                    <a:pt x="316" y="22"/>
                    <a:pt x="296" y="16"/>
                  </a:cubicBezTo>
                  <a:cubicBezTo>
                    <a:pt x="277" y="10"/>
                    <a:pt x="195" y="4"/>
                    <a:pt x="178" y="2"/>
                  </a:cubicBezTo>
                  <a:cubicBezTo>
                    <a:pt x="161" y="0"/>
                    <a:pt x="107" y="2"/>
                    <a:pt x="107" y="2"/>
                  </a:cubicBezTo>
                  <a:lnTo>
                    <a:pt x="2" y="2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0" name="ïṩlíde">
              <a:extLst>
                <a:ext uri="{FF2B5EF4-FFF2-40B4-BE49-F238E27FC236}">
                  <a16:creationId xmlns:a16="http://schemas.microsoft.com/office/drawing/2014/main" id="{28035426-7FAC-4FD3-9AD5-630358138CBC}"/>
                </a:ext>
              </a:extLst>
            </p:cNvPr>
            <p:cNvSpPr/>
            <p:nvPr/>
          </p:nvSpPr>
          <p:spPr bwMode="auto">
            <a:xfrm>
              <a:off x="5227638" y="1978026"/>
              <a:ext cx="646113" cy="896938"/>
            </a:xfrm>
            <a:custGeom>
              <a:gdLst>
                <a:gd name="T0" fmla="*/ 71 w 80"/>
                <a:gd name="T1" fmla="*/ 15 h 111"/>
                <a:gd name="T2" fmla="*/ 74 w 80"/>
                <a:gd name="T3" fmla="*/ 32 h 111"/>
                <a:gd name="T4" fmla="*/ 76 w 80"/>
                <a:gd name="T5" fmla="*/ 66 h 111"/>
                <a:gd name="T6" fmla="*/ 68 w 80"/>
                <a:gd name="T7" fmla="*/ 87 h 111"/>
                <a:gd name="T8" fmla="*/ 47 w 80"/>
                <a:gd name="T9" fmla="*/ 88 h 111"/>
                <a:gd name="T10" fmla="*/ 33 w 80"/>
                <a:gd name="T11" fmla="*/ 111 h 111"/>
                <a:gd name="T12" fmla="*/ 9 w 80"/>
                <a:gd name="T13" fmla="*/ 97 h 111"/>
                <a:gd name="T14" fmla="*/ 0 w 80"/>
                <a:gd name="T15" fmla="*/ 82 h 111"/>
                <a:gd name="T16" fmla="*/ 10 w 80"/>
                <a:gd name="T17" fmla="*/ 70 h 111"/>
                <a:gd name="T18" fmla="*/ 18 w 80"/>
                <a:gd name="T19" fmla="*/ 34 h 111"/>
                <a:gd name="T20" fmla="*/ 38 w 80"/>
                <a:gd name="T21" fmla="*/ 2 h 111"/>
                <a:gd name="T22" fmla="*/ 71 w 80"/>
                <a:gd name="T23" fmla="*/ 15 h 1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0" h="110">
                  <a:moveTo>
                    <a:pt x="71" y="15"/>
                  </a:moveTo>
                  <a:cubicBezTo>
                    <a:pt x="71" y="15"/>
                    <a:pt x="73" y="24"/>
                    <a:pt x="74" y="32"/>
                  </a:cubicBezTo>
                  <a:cubicBezTo>
                    <a:pt x="76" y="39"/>
                    <a:pt x="80" y="66"/>
                    <a:pt x="76" y="66"/>
                  </a:cubicBezTo>
                  <a:cubicBezTo>
                    <a:pt x="72" y="66"/>
                    <a:pt x="74" y="86"/>
                    <a:pt x="68" y="87"/>
                  </a:cubicBezTo>
                  <a:cubicBezTo>
                    <a:pt x="61" y="88"/>
                    <a:pt x="51" y="84"/>
                    <a:pt x="47" y="88"/>
                  </a:cubicBezTo>
                  <a:cubicBezTo>
                    <a:pt x="42" y="93"/>
                    <a:pt x="33" y="111"/>
                    <a:pt x="33" y="111"/>
                  </a:cubicBezTo>
                  <a:cubicBezTo>
                    <a:pt x="33" y="111"/>
                    <a:pt x="10" y="97"/>
                    <a:pt x="9" y="97"/>
                  </a:cubicBezTo>
                  <a:cubicBezTo>
                    <a:pt x="8" y="96"/>
                    <a:pt x="5" y="85"/>
                    <a:pt x="0" y="82"/>
                  </a:cubicBezTo>
                  <a:cubicBezTo>
                    <a:pt x="8" y="75"/>
                    <a:pt x="10" y="70"/>
                    <a:pt x="10" y="70"/>
                  </a:cubicBezTo>
                  <a:cubicBezTo>
                    <a:pt x="10" y="70"/>
                    <a:pt x="20" y="42"/>
                    <a:pt x="18" y="34"/>
                  </a:cubicBezTo>
                  <a:cubicBezTo>
                    <a:pt x="16" y="26"/>
                    <a:pt x="15" y="5"/>
                    <a:pt x="38" y="2"/>
                  </a:cubicBezTo>
                  <a:cubicBezTo>
                    <a:pt x="60" y="0"/>
                    <a:pt x="71" y="15"/>
                    <a:pt x="71" y="15"/>
                  </a:cubicBezTo>
                  <a:close/>
                </a:path>
              </a:pathLst>
            </a:custGeom>
            <a:solidFill>
              <a:srgbClr val="F9CC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1" name="îsľïdè">
              <a:extLst>
                <a:ext uri="{FF2B5EF4-FFF2-40B4-BE49-F238E27FC236}">
                  <a16:creationId xmlns:a16="http://schemas.microsoft.com/office/drawing/2014/main" id="{42178FBE-393E-4118-8CA7-2182C72F5EB8}"/>
                </a:ext>
              </a:extLst>
            </p:cNvPr>
            <p:cNvSpPr/>
            <p:nvPr/>
          </p:nvSpPr>
          <p:spPr bwMode="auto">
            <a:xfrm>
              <a:off x="3905250" y="2390776"/>
              <a:ext cx="2743200" cy="2368550"/>
            </a:xfrm>
            <a:custGeom>
              <a:gdLst>
                <a:gd name="T0" fmla="*/ 184 w 340"/>
                <a:gd name="T1" fmla="*/ 43 h 293"/>
                <a:gd name="T2" fmla="*/ 207 w 340"/>
                <a:gd name="T3" fmla="*/ 62 h 293"/>
                <a:gd name="T4" fmla="*/ 200 w 340"/>
                <a:gd name="T5" fmla="*/ 86 h 293"/>
                <a:gd name="T6" fmla="*/ 190 w 340"/>
                <a:gd name="T7" fmla="*/ 135 h 293"/>
                <a:gd name="T8" fmla="*/ 223 w 340"/>
                <a:gd name="T9" fmla="*/ 210 h 293"/>
                <a:gd name="T10" fmla="*/ 327 w 340"/>
                <a:gd name="T11" fmla="*/ 235 h 293"/>
                <a:gd name="T12" fmla="*/ 318 w 340"/>
                <a:gd name="T13" fmla="*/ 261 h 293"/>
                <a:gd name="T14" fmla="*/ 280 w 340"/>
                <a:gd name="T15" fmla="*/ 255 h 293"/>
                <a:gd name="T16" fmla="*/ 223 w 340"/>
                <a:gd name="T17" fmla="*/ 258 h 293"/>
                <a:gd name="T18" fmla="*/ 176 w 340"/>
                <a:gd name="T19" fmla="*/ 238 h 293"/>
                <a:gd name="T20" fmla="*/ 161 w 340"/>
                <a:gd name="T21" fmla="*/ 213 h 293"/>
                <a:gd name="T22" fmla="*/ 160 w 340"/>
                <a:gd name="T23" fmla="*/ 236 h 293"/>
                <a:gd name="T24" fmla="*/ 138 w 340"/>
                <a:gd name="T25" fmla="*/ 266 h 293"/>
                <a:gd name="T26" fmla="*/ 51 w 340"/>
                <a:gd name="T27" fmla="*/ 270 h 293"/>
                <a:gd name="T28" fmla="*/ 30 w 340"/>
                <a:gd name="T29" fmla="*/ 282 h 293"/>
                <a:gd name="T30" fmla="*/ 29 w 340"/>
                <a:gd name="T31" fmla="*/ 293 h 293"/>
                <a:gd name="T32" fmla="*/ 2 w 340"/>
                <a:gd name="T33" fmla="*/ 283 h 293"/>
                <a:gd name="T34" fmla="*/ 27 w 340"/>
                <a:gd name="T35" fmla="*/ 240 h 293"/>
                <a:gd name="T36" fmla="*/ 60 w 340"/>
                <a:gd name="T37" fmla="*/ 137 h 293"/>
                <a:gd name="T38" fmla="*/ 87 w 340"/>
                <a:gd name="T39" fmla="*/ 81 h 293"/>
                <a:gd name="T40" fmla="*/ 61 w 340"/>
                <a:gd name="T41" fmla="*/ 62 h 293"/>
                <a:gd name="T42" fmla="*/ 77 w 340"/>
                <a:gd name="T43" fmla="*/ 12 h 293"/>
                <a:gd name="T44" fmla="*/ 138 w 340"/>
                <a:gd name="T45" fmla="*/ 11 h 293"/>
                <a:gd name="T46" fmla="*/ 184 w 340"/>
                <a:gd name="T47" fmla="*/ 43 h 2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40" h="293">
                  <a:moveTo>
                    <a:pt x="184" y="43"/>
                  </a:moveTo>
                  <a:cubicBezTo>
                    <a:pt x="184" y="43"/>
                    <a:pt x="203" y="54"/>
                    <a:pt x="207" y="62"/>
                  </a:cubicBezTo>
                  <a:cubicBezTo>
                    <a:pt x="211" y="71"/>
                    <a:pt x="204" y="76"/>
                    <a:pt x="200" y="86"/>
                  </a:cubicBezTo>
                  <a:cubicBezTo>
                    <a:pt x="197" y="96"/>
                    <a:pt x="193" y="129"/>
                    <a:pt x="190" y="135"/>
                  </a:cubicBezTo>
                  <a:cubicBezTo>
                    <a:pt x="188" y="140"/>
                    <a:pt x="223" y="210"/>
                    <a:pt x="223" y="210"/>
                  </a:cubicBezTo>
                  <a:cubicBezTo>
                    <a:pt x="223" y="210"/>
                    <a:pt x="315" y="227"/>
                    <a:pt x="327" y="235"/>
                  </a:cubicBezTo>
                  <a:cubicBezTo>
                    <a:pt x="340" y="244"/>
                    <a:pt x="334" y="262"/>
                    <a:pt x="318" y="261"/>
                  </a:cubicBezTo>
                  <a:cubicBezTo>
                    <a:pt x="303" y="260"/>
                    <a:pt x="293" y="256"/>
                    <a:pt x="280" y="255"/>
                  </a:cubicBezTo>
                  <a:cubicBezTo>
                    <a:pt x="267" y="254"/>
                    <a:pt x="245" y="262"/>
                    <a:pt x="223" y="258"/>
                  </a:cubicBezTo>
                  <a:cubicBezTo>
                    <a:pt x="201" y="255"/>
                    <a:pt x="182" y="248"/>
                    <a:pt x="176" y="238"/>
                  </a:cubicBezTo>
                  <a:cubicBezTo>
                    <a:pt x="171" y="228"/>
                    <a:pt x="161" y="213"/>
                    <a:pt x="161" y="213"/>
                  </a:cubicBezTo>
                  <a:cubicBezTo>
                    <a:pt x="161" y="213"/>
                    <a:pt x="157" y="229"/>
                    <a:pt x="160" y="236"/>
                  </a:cubicBezTo>
                  <a:cubicBezTo>
                    <a:pt x="162" y="243"/>
                    <a:pt x="159" y="264"/>
                    <a:pt x="138" y="266"/>
                  </a:cubicBezTo>
                  <a:cubicBezTo>
                    <a:pt x="118" y="267"/>
                    <a:pt x="64" y="266"/>
                    <a:pt x="51" y="270"/>
                  </a:cubicBezTo>
                  <a:cubicBezTo>
                    <a:pt x="39" y="273"/>
                    <a:pt x="30" y="282"/>
                    <a:pt x="30" y="282"/>
                  </a:cubicBezTo>
                  <a:cubicBezTo>
                    <a:pt x="29" y="293"/>
                    <a:pt x="29" y="293"/>
                    <a:pt x="29" y="293"/>
                  </a:cubicBezTo>
                  <a:cubicBezTo>
                    <a:pt x="29" y="293"/>
                    <a:pt x="4" y="292"/>
                    <a:pt x="2" y="283"/>
                  </a:cubicBezTo>
                  <a:cubicBezTo>
                    <a:pt x="0" y="274"/>
                    <a:pt x="25" y="245"/>
                    <a:pt x="27" y="240"/>
                  </a:cubicBezTo>
                  <a:cubicBezTo>
                    <a:pt x="28" y="235"/>
                    <a:pt x="44" y="165"/>
                    <a:pt x="60" y="137"/>
                  </a:cubicBezTo>
                  <a:cubicBezTo>
                    <a:pt x="77" y="109"/>
                    <a:pt x="88" y="87"/>
                    <a:pt x="87" y="81"/>
                  </a:cubicBezTo>
                  <a:cubicBezTo>
                    <a:pt x="86" y="75"/>
                    <a:pt x="65" y="70"/>
                    <a:pt x="61" y="62"/>
                  </a:cubicBezTo>
                  <a:cubicBezTo>
                    <a:pt x="58" y="54"/>
                    <a:pt x="58" y="23"/>
                    <a:pt x="77" y="12"/>
                  </a:cubicBezTo>
                  <a:cubicBezTo>
                    <a:pt x="96" y="2"/>
                    <a:pt x="122" y="0"/>
                    <a:pt x="138" y="11"/>
                  </a:cubicBezTo>
                  <a:cubicBezTo>
                    <a:pt x="155" y="21"/>
                    <a:pt x="172" y="24"/>
                    <a:pt x="184" y="43"/>
                  </a:cubicBez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2" name="ïSľidè">
              <a:extLst>
                <a:ext uri="{FF2B5EF4-FFF2-40B4-BE49-F238E27FC236}">
                  <a16:creationId xmlns:a16="http://schemas.microsoft.com/office/drawing/2014/main" id="{669E3EC5-BC7D-4B3D-ABFE-F3CC0BB96E46}"/>
                </a:ext>
              </a:extLst>
            </p:cNvPr>
            <p:cNvSpPr/>
            <p:nvPr/>
          </p:nvSpPr>
          <p:spPr bwMode="auto">
            <a:xfrm>
              <a:off x="4840288" y="3368676"/>
              <a:ext cx="363538" cy="896938"/>
            </a:xfrm>
            <a:custGeom>
              <a:gdLst>
                <a:gd name="T0" fmla="*/ 45 w 45"/>
                <a:gd name="T1" fmla="*/ 92 h 111"/>
                <a:gd name="T2" fmla="*/ 6 w 45"/>
                <a:gd name="T3" fmla="*/ 2 h 111"/>
                <a:gd name="T4" fmla="*/ 15 w 45"/>
                <a:gd name="T5" fmla="*/ 40 h 111"/>
                <a:gd name="T6" fmla="*/ 43 w 45"/>
                <a:gd name="T7" fmla="*/ 111 h 111"/>
                <a:gd name="T8" fmla="*/ 45 w 45"/>
                <a:gd name="T9" fmla="*/ 92 h 1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110">
                  <a:moveTo>
                    <a:pt x="45" y="92"/>
                  </a:moveTo>
                  <a:cubicBezTo>
                    <a:pt x="45" y="92"/>
                    <a:pt x="12" y="3"/>
                    <a:pt x="6" y="2"/>
                  </a:cubicBezTo>
                  <a:cubicBezTo>
                    <a:pt x="0" y="0"/>
                    <a:pt x="8" y="24"/>
                    <a:pt x="15" y="40"/>
                  </a:cubicBezTo>
                  <a:cubicBezTo>
                    <a:pt x="21" y="56"/>
                    <a:pt x="43" y="111"/>
                    <a:pt x="43" y="111"/>
                  </a:cubicBezTo>
                  <a:lnTo>
                    <a:pt x="45" y="92"/>
                  </a:ln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0" name="išlïḑé">
              <a:extLst>
                <a:ext uri="{FF2B5EF4-FFF2-40B4-BE49-F238E27FC236}">
                  <a16:creationId xmlns:a16="http://schemas.microsoft.com/office/drawing/2014/main" id="{90FC1E2B-676A-486E-B6E5-EE4AF117C295}"/>
                </a:ext>
              </a:extLst>
            </p:cNvPr>
            <p:cNvSpPr/>
            <p:nvPr/>
          </p:nvSpPr>
          <p:spPr bwMode="auto">
            <a:xfrm>
              <a:off x="5010150" y="2803526"/>
              <a:ext cx="460375" cy="677863"/>
            </a:xfrm>
            <a:custGeom>
              <a:gdLst>
                <a:gd name="T0" fmla="*/ 57 w 57"/>
                <a:gd name="T1" fmla="*/ 68 h 84"/>
                <a:gd name="T2" fmla="*/ 35 w 57"/>
                <a:gd name="T3" fmla="*/ 20 h 84"/>
                <a:gd name="T4" fmla="*/ 7 w 57"/>
                <a:gd name="T5" fmla="*/ 11 h 84"/>
                <a:gd name="T6" fmla="*/ 30 w 57"/>
                <a:gd name="T7" fmla="*/ 21 h 84"/>
                <a:gd name="T8" fmla="*/ 53 w 57"/>
                <a:gd name="T9" fmla="*/ 84 h 84"/>
                <a:gd name="T10" fmla="*/ 57 w 57"/>
                <a:gd name="T11" fmla="*/ 68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84">
                  <a:moveTo>
                    <a:pt x="57" y="68"/>
                  </a:moveTo>
                  <a:cubicBezTo>
                    <a:pt x="53" y="62"/>
                    <a:pt x="38" y="27"/>
                    <a:pt x="35" y="20"/>
                  </a:cubicBezTo>
                  <a:cubicBezTo>
                    <a:pt x="29" y="5"/>
                    <a:pt x="0" y="0"/>
                    <a:pt x="7" y="11"/>
                  </a:cubicBezTo>
                  <a:cubicBezTo>
                    <a:pt x="7" y="11"/>
                    <a:pt x="23" y="9"/>
                    <a:pt x="30" y="21"/>
                  </a:cubicBezTo>
                  <a:cubicBezTo>
                    <a:pt x="38" y="33"/>
                    <a:pt x="53" y="84"/>
                    <a:pt x="53" y="84"/>
                  </a:cubicBezTo>
                  <a:cubicBezTo>
                    <a:pt x="54" y="82"/>
                    <a:pt x="56" y="76"/>
                    <a:pt x="57" y="68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1" name="ïşľiḓé">
              <a:extLst>
                <a:ext uri="{FF2B5EF4-FFF2-40B4-BE49-F238E27FC236}">
                  <a16:creationId xmlns:a16="http://schemas.microsoft.com/office/drawing/2014/main" id="{19BB8EAC-C99D-4DE7-81FF-3F82C0EC2CD7}"/>
                </a:ext>
              </a:extLst>
            </p:cNvPr>
            <p:cNvSpPr/>
            <p:nvPr/>
          </p:nvSpPr>
          <p:spPr bwMode="auto">
            <a:xfrm>
              <a:off x="6656388" y="4508501"/>
              <a:ext cx="985838" cy="104775"/>
            </a:xfrm>
            <a:prstGeom prst="rect">
              <a:avLst/>
            </a:prstGeom>
            <a:solidFill>
              <a:srgbClr val="4B5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2" name="îŝḷíḑè">
              <a:extLst>
                <a:ext uri="{FF2B5EF4-FFF2-40B4-BE49-F238E27FC236}">
                  <a16:creationId xmlns:a16="http://schemas.microsoft.com/office/drawing/2014/main" id="{FB23897F-C09B-4EFF-8F94-1F2B21452BFF}"/>
                </a:ext>
              </a:extLst>
            </p:cNvPr>
            <p:cNvSpPr/>
            <p:nvPr/>
          </p:nvSpPr>
          <p:spPr bwMode="auto">
            <a:xfrm>
              <a:off x="7561263" y="3627438"/>
              <a:ext cx="330200" cy="881063"/>
            </a:xfrm>
            <a:custGeom>
              <a:gdLst>
                <a:gd name="T0" fmla="*/ 51 w 208"/>
                <a:gd name="T1" fmla="*/ 555 h 555"/>
                <a:gd name="T2" fmla="*/ 0 w 208"/>
                <a:gd name="T3" fmla="*/ 555 h 555"/>
                <a:gd name="T4" fmla="*/ 157 w 208"/>
                <a:gd name="T5" fmla="*/ 0 h 555"/>
                <a:gd name="T6" fmla="*/ 208 w 208"/>
                <a:gd name="T7" fmla="*/ 0 h 555"/>
                <a:gd name="T8" fmla="*/ 51 w 208"/>
                <a:gd name="T9" fmla="*/ 555 h 5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8" h="555">
                  <a:moveTo>
                    <a:pt x="51" y="555"/>
                  </a:moveTo>
                  <a:lnTo>
                    <a:pt x="0" y="555"/>
                  </a:lnTo>
                  <a:lnTo>
                    <a:pt x="157" y="0"/>
                  </a:lnTo>
                  <a:lnTo>
                    <a:pt x="208" y="0"/>
                  </a:lnTo>
                  <a:lnTo>
                    <a:pt x="51" y="555"/>
                  </a:lnTo>
                  <a:close/>
                </a:path>
              </a:pathLst>
            </a:custGeom>
            <a:solidFill>
              <a:srgbClr val="6470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3" name="iṧļïḓé">
              <a:extLst>
                <a:ext uri="{FF2B5EF4-FFF2-40B4-BE49-F238E27FC236}">
                  <a16:creationId xmlns:a16="http://schemas.microsoft.com/office/drawing/2014/main" id="{BB26CE50-B8FA-4991-B79C-9FCB10468131}"/>
                </a:ext>
              </a:extLst>
            </p:cNvPr>
            <p:cNvSpPr/>
            <p:nvPr/>
          </p:nvSpPr>
          <p:spPr bwMode="auto">
            <a:xfrm>
              <a:off x="6640513" y="4613276"/>
              <a:ext cx="1300163" cy="371475"/>
            </a:xfrm>
            <a:custGeom>
              <a:gdLst>
                <a:gd name="T0" fmla="*/ 819 w 819"/>
                <a:gd name="T1" fmla="*/ 234 h 234"/>
                <a:gd name="T2" fmla="*/ 0 w 819"/>
                <a:gd name="T3" fmla="*/ 234 h 234"/>
                <a:gd name="T4" fmla="*/ 56 w 819"/>
                <a:gd name="T5" fmla="*/ 0 h 234"/>
                <a:gd name="T6" fmla="*/ 763 w 819"/>
                <a:gd name="T7" fmla="*/ 0 h 234"/>
                <a:gd name="T8" fmla="*/ 819 w 819"/>
                <a:gd name="T9" fmla="*/ 234 h 2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9" h="234">
                  <a:moveTo>
                    <a:pt x="819" y="234"/>
                  </a:moveTo>
                  <a:lnTo>
                    <a:pt x="0" y="234"/>
                  </a:lnTo>
                  <a:lnTo>
                    <a:pt x="56" y="0"/>
                  </a:lnTo>
                  <a:lnTo>
                    <a:pt x="763" y="0"/>
                  </a:lnTo>
                  <a:lnTo>
                    <a:pt x="819" y="234"/>
                  </a:lnTo>
                  <a:close/>
                </a:path>
              </a:pathLst>
            </a:custGeom>
            <a:solidFill>
              <a:srgbClr val="292E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4" name="íş1ïḍê">
              <a:extLst>
                <a:ext uri="{FF2B5EF4-FFF2-40B4-BE49-F238E27FC236}">
                  <a16:creationId xmlns:a16="http://schemas.microsoft.com/office/drawing/2014/main" id="{7E07AE79-F2C3-4461-A50C-BEB9D89AF7DC}"/>
                </a:ext>
              </a:extLst>
            </p:cNvPr>
            <p:cNvSpPr/>
            <p:nvPr/>
          </p:nvSpPr>
          <p:spPr bwMode="auto">
            <a:xfrm>
              <a:off x="3767138" y="4984751"/>
              <a:ext cx="4665663" cy="0"/>
            </a:xfrm>
            <a:prstGeom prst="line">
              <a:avLst/>
            </a:prstGeom>
            <a:noFill/>
            <a:ln w="23813" cap="flat">
              <a:solidFill>
                <a:srgbClr val="292E4A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5" name="ïSļîḍé">
              <a:extLst>
                <a:ext uri="{FF2B5EF4-FFF2-40B4-BE49-F238E27FC236}">
                  <a16:creationId xmlns:a16="http://schemas.microsoft.com/office/drawing/2014/main" id="{2EBE16DD-41F7-4F5D-9CD6-049E9011E889}"/>
                </a:ext>
              </a:extLst>
            </p:cNvPr>
            <p:cNvSpPr/>
            <p:nvPr/>
          </p:nvSpPr>
          <p:spPr bwMode="auto">
            <a:xfrm>
              <a:off x="5915025" y="2803526"/>
              <a:ext cx="1047750" cy="1041400"/>
            </a:xfrm>
            <a:custGeom>
              <a:gdLst>
                <a:gd name="T0" fmla="*/ 126 w 130"/>
                <a:gd name="T1" fmla="*/ 55 h 129"/>
                <a:gd name="T2" fmla="*/ 115 w 130"/>
                <a:gd name="T3" fmla="*/ 55 h 129"/>
                <a:gd name="T4" fmla="*/ 107 w 130"/>
                <a:gd name="T5" fmla="*/ 35 h 129"/>
                <a:gd name="T6" fmla="*/ 115 w 130"/>
                <a:gd name="T7" fmla="*/ 28 h 129"/>
                <a:gd name="T8" fmla="*/ 115 w 130"/>
                <a:gd name="T9" fmla="*/ 23 h 129"/>
                <a:gd name="T10" fmla="*/ 107 w 130"/>
                <a:gd name="T11" fmla="*/ 15 h 129"/>
                <a:gd name="T12" fmla="*/ 102 w 130"/>
                <a:gd name="T13" fmla="*/ 15 h 129"/>
                <a:gd name="T14" fmla="*/ 94 w 130"/>
                <a:gd name="T15" fmla="*/ 23 h 129"/>
                <a:gd name="T16" fmla="*/ 74 w 130"/>
                <a:gd name="T17" fmla="*/ 14 h 129"/>
                <a:gd name="T18" fmla="*/ 74 w 130"/>
                <a:gd name="T19" fmla="*/ 3 h 129"/>
                <a:gd name="T20" fmla="*/ 70 w 130"/>
                <a:gd name="T21" fmla="*/ 0 h 129"/>
                <a:gd name="T22" fmla="*/ 59 w 130"/>
                <a:gd name="T23" fmla="*/ 0 h 129"/>
                <a:gd name="T24" fmla="*/ 56 w 130"/>
                <a:gd name="T25" fmla="*/ 3 h 129"/>
                <a:gd name="T26" fmla="*/ 56 w 130"/>
                <a:gd name="T27" fmla="*/ 14 h 129"/>
                <a:gd name="T28" fmla="*/ 36 w 130"/>
                <a:gd name="T29" fmla="*/ 23 h 129"/>
                <a:gd name="T30" fmla="*/ 28 w 130"/>
                <a:gd name="T31" fmla="*/ 15 h 129"/>
                <a:gd name="T32" fmla="*/ 23 w 130"/>
                <a:gd name="T33" fmla="*/ 15 h 129"/>
                <a:gd name="T34" fmla="*/ 15 w 130"/>
                <a:gd name="T35" fmla="*/ 23 h 129"/>
                <a:gd name="T36" fmla="*/ 15 w 130"/>
                <a:gd name="T37" fmla="*/ 28 h 129"/>
                <a:gd name="T38" fmla="*/ 23 w 130"/>
                <a:gd name="T39" fmla="*/ 35 h 129"/>
                <a:gd name="T40" fmla="*/ 15 w 130"/>
                <a:gd name="T41" fmla="*/ 55 h 129"/>
                <a:gd name="T42" fmla="*/ 4 w 130"/>
                <a:gd name="T43" fmla="*/ 55 h 129"/>
                <a:gd name="T44" fmla="*/ 0 w 130"/>
                <a:gd name="T45" fmla="*/ 59 h 129"/>
                <a:gd name="T46" fmla="*/ 0 w 130"/>
                <a:gd name="T47" fmla="*/ 70 h 129"/>
                <a:gd name="T48" fmla="*/ 4 w 130"/>
                <a:gd name="T49" fmla="*/ 74 h 129"/>
                <a:gd name="T50" fmla="*/ 15 w 130"/>
                <a:gd name="T51" fmla="*/ 74 h 129"/>
                <a:gd name="T52" fmla="*/ 23 w 130"/>
                <a:gd name="T53" fmla="*/ 94 h 129"/>
                <a:gd name="T54" fmla="*/ 15 w 130"/>
                <a:gd name="T55" fmla="*/ 101 h 129"/>
                <a:gd name="T56" fmla="*/ 15 w 130"/>
                <a:gd name="T57" fmla="*/ 106 h 129"/>
                <a:gd name="T58" fmla="*/ 23 w 130"/>
                <a:gd name="T59" fmla="*/ 114 h 129"/>
                <a:gd name="T60" fmla="*/ 28 w 130"/>
                <a:gd name="T61" fmla="*/ 114 h 129"/>
                <a:gd name="T62" fmla="*/ 36 w 130"/>
                <a:gd name="T63" fmla="*/ 106 h 129"/>
                <a:gd name="T64" fmla="*/ 56 w 130"/>
                <a:gd name="T65" fmla="*/ 115 h 129"/>
                <a:gd name="T66" fmla="*/ 56 w 130"/>
                <a:gd name="T67" fmla="*/ 126 h 129"/>
                <a:gd name="T68" fmla="*/ 59 w 130"/>
                <a:gd name="T69" fmla="*/ 129 h 129"/>
                <a:gd name="T70" fmla="*/ 70 w 130"/>
                <a:gd name="T71" fmla="*/ 129 h 129"/>
                <a:gd name="T72" fmla="*/ 74 w 130"/>
                <a:gd name="T73" fmla="*/ 126 h 129"/>
                <a:gd name="T74" fmla="*/ 74 w 130"/>
                <a:gd name="T75" fmla="*/ 115 h 129"/>
                <a:gd name="T76" fmla="*/ 94 w 130"/>
                <a:gd name="T77" fmla="*/ 106 h 129"/>
                <a:gd name="T78" fmla="*/ 102 w 130"/>
                <a:gd name="T79" fmla="*/ 114 h 129"/>
                <a:gd name="T80" fmla="*/ 107 w 130"/>
                <a:gd name="T81" fmla="*/ 114 h 129"/>
                <a:gd name="T82" fmla="*/ 115 w 130"/>
                <a:gd name="T83" fmla="*/ 106 h 129"/>
                <a:gd name="T84" fmla="*/ 115 w 130"/>
                <a:gd name="T85" fmla="*/ 101 h 129"/>
                <a:gd name="T86" fmla="*/ 107 w 130"/>
                <a:gd name="T87" fmla="*/ 94 h 129"/>
                <a:gd name="T88" fmla="*/ 115 w 130"/>
                <a:gd name="T89" fmla="*/ 74 h 129"/>
                <a:gd name="T90" fmla="*/ 126 w 130"/>
                <a:gd name="T91" fmla="*/ 74 h 129"/>
                <a:gd name="T92" fmla="*/ 130 w 130"/>
                <a:gd name="T93" fmla="*/ 70 h 129"/>
                <a:gd name="T94" fmla="*/ 130 w 130"/>
                <a:gd name="T95" fmla="*/ 59 h 129"/>
                <a:gd name="T96" fmla="*/ 126 w 130"/>
                <a:gd name="T97" fmla="*/ 55 h 129"/>
                <a:gd name="T98" fmla="*/ 65 w 130"/>
                <a:gd name="T99" fmla="*/ 77 h 129"/>
                <a:gd name="T100" fmla="*/ 53 w 130"/>
                <a:gd name="T101" fmla="*/ 65 h 129"/>
                <a:gd name="T102" fmla="*/ 65 w 130"/>
                <a:gd name="T103" fmla="*/ 52 h 129"/>
                <a:gd name="T104" fmla="*/ 77 w 130"/>
                <a:gd name="T105" fmla="*/ 65 h 129"/>
                <a:gd name="T106" fmla="*/ 65 w 130"/>
                <a:gd name="T107" fmla="*/ 77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0" h="129">
                  <a:moveTo>
                    <a:pt x="126" y="55"/>
                  </a:moveTo>
                  <a:cubicBezTo>
                    <a:pt x="115" y="55"/>
                    <a:pt x="115" y="55"/>
                    <a:pt x="115" y="55"/>
                  </a:cubicBezTo>
                  <a:cubicBezTo>
                    <a:pt x="105" y="55"/>
                    <a:pt x="99" y="43"/>
                    <a:pt x="107" y="35"/>
                  </a:cubicBezTo>
                  <a:cubicBezTo>
                    <a:pt x="115" y="28"/>
                    <a:pt x="115" y="28"/>
                    <a:pt x="115" y="28"/>
                  </a:cubicBezTo>
                  <a:cubicBezTo>
                    <a:pt x="116" y="26"/>
                    <a:pt x="116" y="24"/>
                    <a:pt x="115" y="23"/>
                  </a:cubicBezTo>
                  <a:cubicBezTo>
                    <a:pt x="107" y="15"/>
                    <a:pt x="107" y="15"/>
                    <a:pt x="107" y="15"/>
                  </a:cubicBezTo>
                  <a:cubicBezTo>
                    <a:pt x="105" y="13"/>
                    <a:pt x="103" y="13"/>
                    <a:pt x="102" y="15"/>
                  </a:cubicBezTo>
                  <a:cubicBezTo>
                    <a:pt x="94" y="23"/>
                    <a:pt x="94" y="23"/>
                    <a:pt x="94" y="23"/>
                  </a:cubicBezTo>
                  <a:cubicBezTo>
                    <a:pt x="87" y="30"/>
                    <a:pt x="74" y="25"/>
                    <a:pt x="74" y="14"/>
                  </a:cubicBezTo>
                  <a:cubicBezTo>
                    <a:pt x="74" y="3"/>
                    <a:pt x="74" y="3"/>
                    <a:pt x="74" y="3"/>
                  </a:cubicBezTo>
                  <a:cubicBezTo>
                    <a:pt x="74" y="1"/>
                    <a:pt x="72" y="0"/>
                    <a:pt x="70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7" y="0"/>
                    <a:pt x="56" y="1"/>
                    <a:pt x="56" y="3"/>
                  </a:cubicBezTo>
                  <a:cubicBezTo>
                    <a:pt x="56" y="14"/>
                    <a:pt x="56" y="14"/>
                    <a:pt x="56" y="14"/>
                  </a:cubicBezTo>
                  <a:cubicBezTo>
                    <a:pt x="56" y="25"/>
                    <a:pt x="43" y="30"/>
                    <a:pt x="36" y="23"/>
                  </a:cubicBezTo>
                  <a:cubicBezTo>
                    <a:pt x="28" y="15"/>
                    <a:pt x="28" y="15"/>
                    <a:pt x="28" y="15"/>
                  </a:cubicBezTo>
                  <a:cubicBezTo>
                    <a:pt x="27" y="13"/>
                    <a:pt x="24" y="13"/>
                    <a:pt x="23" y="15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4" y="24"/>
                    <a:pt x="14" y="26"/>
                    <a:pt x="15" y="28"/>
                  </a:cubicBezTo>
                  <a:cubicBezTo>
                    <a:pt x="23" y="35"/>
                    <a:pt x="23" y="35"/>
                    <a:pt x="23" y="35"/>
                  </a:cubicBezTo>
                  <a:cubicBezTo>
                    <a:pt x="30" y="43"/>
                    <a:pt x="25" y="55"/>
                    <a:pt x="15" y="55"/>
                  </a:cubicBezTo>
                  <a:cubicBezTo>
                    <a:pt x="4" y="55"/>
                    <a:pt x="4" y="55"/>
                    <a:pt x="4" y="55"/>
                  </a:cubicBezTo>
                  <a:cubicBezTo>
                    <a:pt x="2" y="55"/>
                    <a:pt x="0" y="57"/>
                    <a:pt x="0" y="59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0" y="72"/>
                    <a:pt x="2" y="74"/>
                    <a:pt x="4" y="74"/>
                  </a:cubicBezTo>
                  <a:cubicBezTo>
                    <a:pt x="15" y="74"/>
                    <a:pt x="15" y="74"/>
                    <a:pt x="15" y="74"/>
                  </a:cubicBezTo>
                  <a:cubicBezTo>
                    <a:pt x="25" y="74"/>
                    <a:pt x="30" y="86"/>
                    <a:pt x="23" y="94"/>
                  </a:cubicBezTo>
                  <a:cubicBezTo>
                    <a:pt x="15" y="101"/>
                    <a:pt x="15" y="101"/>
                    <a:pt x="15" y="101"/>
                  </a:cubicBezTo>
                  <a:cubicBezTo>
                    <a:pt x="14" y="103"/>
                    <a:pt x="14" y="105"/>
                    <a:pt x="15" y="106"/>
                  </a:cubicBezTo>
                  <a:cubicBezTo>
                    <a:pt x="23" y="114"/>
                    <a:pt x="23" y="114"/>
                    <a:pt x="23" y="114"/>
                  </a:cubicBezTo>
                  <a:cubicBezTo>
                    <a:pt x="24" y="116"/>
                    <a:pt x="27" y="116"/>
                    <a:pt x="28" y="114"/>
                  </a:cubicBezTo>
                  <a:cubicBezTo>
                    <a:pt x="36" y="106"/>
                    <a:pt x="36" y="106"/>
                    <a:pt x="36" y="106"/>
                  </a:cubicBezTo>
                  <a:cubicBezTo>
                    <a:pt x="43" y="99"/>
                    <a:pt x="56" y="104"/>
                    <a:pt x="56" y="115"/>
                  </a:cubicBezTo>
                  <a:cubicBezTo>
                    <a:pt x="56" y="126"/>
                    <a:pt x="56" y="126"/>
                    <a:pt x="56" y="126"/>
                  </a:cubicBezTo>
                  <a:cubicBezTo>
                    <a:pt x="56" y="128"/>
                    <a:pt x="57" y="129"/>
                    <a:pt x="59" y="129"/>
                  </a:cubicBezTo>
                  <a:cubicBezTo>
                    <a:pt x="70" y="129"/>
                    <a:pt x="70" y="129"/>
                    <a:pt x="70" y="129"/>
                  </a:cubicBezTo>
                  <a:cubicBezTo>
                    <a:pt x="72" y="129"/>
                    <a:pt x="74" y="128"/>
                    <a:pt x="74" y="126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4" y="104"/>
                    <a:pt x="87" y="99"/>
                    <a:pt x="94" y="106"/>
                  </a:cubicBezTo>
                  <a:cubicBezTo>
                    <a:pt x="102" y="114"/>
                    <a:pt x="102" y="114"/>
                    <a:pt x="102" y="114"/>
                  </a:cubicBezTo>
                  <a:cubicBezTo>
                    <a:pt x="103" y="116"/>
                    <a:pt x="105" y="116"/>
                    <a:pt x="107" y="114"/>
                  </a:cubicBezTo>
                  <a:cubicBezTo>
                    <a:pt x="115" y="106"/>
                    <a:pt x="115" y="106"/>
                    <a:pt x="115" y="106"/>
                  </a:cubicBezTo>
                  <a:cubicBezTo>
                    <a:pt x="116" y="105"/>
                    <a:pt x="116" y="103"/>
                    <a:pt x="115" y="101"/>
                  </a:cubicBezTo>
                  <a:cubicBezTo>
                    <a:pt x="107" y="94"/>
                    <a:pt x="107" y="94"/>
                    <a:pt x="107" y="94"/>
                  </a:cubicBezTo>
                  <a:cubicBezTo>
                    <a:pt x="99" y="86"/>
                    <a:pt x="105" y="74"/>
                    <a:pt x="115" y="74"/>
                  </a:cubicBezTo>
                  <a:cubicBezTo>
                    <a:pt x="126" y="74"/>
                    <a:pt x="126" y="74"/>
                    <a:pt x="126" y="74"/>
                  </a:cubicBezTo>
                  <a:cubicBezTo>
                    <a:pt x="128" y="74"/>
                    <a:pt x="130" y="72"/>
                    <a:pt x="130" y="70"/>
                  </a:cubicBezTo>
                  <a:cubicBezTo>
                    <a:pt x="130" y="59"/>
                    <a:pt x="130" y="59"/>
                    <a:pt x="130" y="59"/>
                  </a:cubicBezTo>
                  <a:cubicBezTo>
                    <a:pt x="130" y="57"/>
                    <a:pt x="128" y="55"/>
                    <a:pt x="126" y="55"/>
                  </a:cubicBezTo>
                  <a:close/>
                  <a:moveTo>
                    <a:pt x="65" y="77"/>
                  </a:moveTo>
                  <a:cubicBezTo>
                    <a:pt x="58" y="77"/>
                    <a:pt x="53" y="71"/>
                    <a:pt x="53" y="65"/>
                  </a:cubicBezTo>
                  <a:cubicBezTo>
                    <a:pt x="53" y="58"/>
                    <a:pt x="58" y="52"/>
                    <a:pt x="65" y="52"/>
                  </a:cubicBezTo>
                  <a:cubicBezTo>
                    <a:pt x="72" y="52"/>
                    <a:pt x="77" y="58"/>
                    <a:pt x="77" y="65"/>
                  </a:cubicBezTo>
                  <a:cubicBezTo>
                    <a:pt x="77" y="71"/>
                    <a:pt x="72" y="77"/>
                    <a:pt x="65" y="7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6" name="íşḻîḑe">
              <a:extLst>
                <a:ext uri="{FF2B5EF4-FFF2-40B4-BE49-F238E27FC236}">
                  <a16:creationId xmlns:a16="http://schemas.microsoft.com/office/drawing/2014/main" id="{2F18B437-258A-4081-897A-1300744C80EA}"/>
                </a:ext>
              </a:extLst>
            </p:cNvPr>
            <p:cNvSpPr/>
            <p:nvPr/>
          </p:nvSpPr>
          <p:spPr bwMode="auto">
            <a:xfrm>
              <a:off x="6164263" y="3044826"/>
              <a:ext cx="549275" cy="558800"/>
            </a:xfrm>
            <a:prstGeom prst="ellipse">
              <a:avLst/>
            </a:prstGeom>
            <a:noFill/>
            <a:ln w="15875" cap="flat">
              <a:solidFill>
                <a:srgbClr val="292E4A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7" name="ïṣľïḍè">
              <a:extLst>
                <a:ext uri="{FF2B5EF4-FFF2-40B4-BE49-F238E27FC236}">
                  <a16:creationId xmlns:a16="http://schemas.microsoft.com/office/drawing/2014/main" id="{C7D4B28C-901D-4A10-B975-B54613C79EFB}"/>
                </a:ext>
              </a:extLst>
            </p:cNvPr>
            <p:cNvSpPr/>
            <p:nvPr/>
          </p:nvSpPr>
          <p:spPr bwMode="auto">
            <a:xfrm>
              <a:off x="6713538" y="3990976"/>
              <a:ext cx="193675" cy="266700"/>
            </a:xfrm>
            <a:custGeom>
              <a:gdLst>
                <a:gd name="T0" fmla="*/ 122 w 122"/>
                <a:gd name="T1" fmla="*/ 168 h 168"/>
                <a:gd name="T2" fmla="*/ 0 w 122"/>
                <a:gd name="T3" fmla="*/ 86 h 168"/>
                <a:gd name="T4" fmla="*/ 122 w 122"/>
                <a:gd name="T5" fmla="*/ 0 h 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2" h="168">
                  <a:moveTo>
                    <a:pt x="122" y="168"/>
                  </a:moveTo>
                  <a:lnTo>
                    <a:pt x="0" y="86"/>
                  </a:lnTo>
                  <a:lnTo>
                    <a:pt x="122" y="0"/>
                  </a:lnTo>
                </a:path>
              </a:pathLst>
            </a:custGeom>
            <a:noFill/>
            <a:ln w="31750" cap="rnd">
              <a:solidFill>
                <a:srgbClr val="292E4A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8" name="îṥľide">
              <a:extLst>
                <a:ext uri="{FF2B5EF4-FFF2-40B4-BE49-F238E27FC236}">
                  <a16:creationId xmlns:a16="http://schemas.microsoft.com/office/drawing/2014/main" id="{63BD610B-2DF8-49A5-B2A7-18B5530E65D6}"/>
                </a:ext>
              </a:extLst>
            </p:cNvPr>
            <p:cNvSpPr/>
            <p:nvPr/>
          </p:nvSpPr>
          <p:spPr bwMode="auto">
            <a:xfrm>
              <a:off x="7205663" y="3990976"/>
              <a:ext cx="193675" cy="266700"/>
            </a:xfrm>
            <a:custGeom>
              <a:gdLst>
                <a:gd name="T0" fmla="*/ 0 w 122"/>
                <a:gd name="T1" fmla="*/ 168 h 168"/>
                <a:gd name="T2" fmla="*/ 122 w 122"/>
                <a:gd name="T3" fmla="*/ 86 h 168"/>
                <a:gd name="T4" fmla="*/ 0 w 122"/>
                <a:gd name="T5" fmla="*/ 0 h 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2" h="168">
                  <a:moveTo>
                    <a:pt x="0" y="168"/>
                  </a:moveTo>
                  <a:lnTo>
                    <a:pt x="122" y="86"/>
                  </a:lnTo>
                  <a:lnTo>
                    <a:pt x="0" y="0"/>
                  </a:lnTo>
                </a:path>
              </a:pathLst>
            </a:custGeom>
            <a:noFill/>
            <a:ln w="31750" cap="rnd">
              <a:solidFill>
                <a:srgbClr val="292E4A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39" name="îś1îḑé">
              <a:extLst>
                <a:ext uri="{FF2B5EF4-FFF2-40B4-BE49-F238E27FC236}">
                  <a16:creationId xmlns:a16="http://schemas.microsoft.com/office/drawing/2014/main" id="{0CE28A94-F97F-43F9-9A2C-E720CB97F373}"/>
                </a:ext>
              </a:extLst>
            </p:cNvPr>
            <p:cNvSpPr/>
            <p:nvPr/>
          </p:nvSpPr>
          <p:spPr bwMode="auto">
            <a:xfrm flipH="1">
              <a:off x="6962775" y="3990976"/>
              <a:ext cx="185738" cy="282575"/>
            </a:xfrm>
            <a:prstGeom prst="line">
              <a:avLst/>
            </a:prstGeom>
            <a:noFill/>
            <a:ln w="31750" cap="rnd">
              <a:solidFill>
                <a:srgbClr val="292E4A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0" name="íSļíḋé">
              <a:extLst>
                <a:ext uri="{FF2B5EF4-FFF2-40B4-BE49-F238E27FC236}">
                  <a16:creationId xmlns:a16="http://schemas.microsoft.com/office/drawing/2014/main" id="{8820CAAC-B162-4F63-B47C-463CCDAA1293}"/>
                </a:ext>
              </a:extLst>
            </p:cNvPr>
            <p:cNvSpPr/>
            <p:nvPr/>
          </p:nvSpPr>
          <p:spPr bwMode="auto">
            <a:xfrm>
              <a:off x="6221413" y="2043113"/>
              <a:ext cx="233363" cy="234950"/>
            </a:xfrm>
            <a:custGeom>
              <a:gdLst>
                <a:gd name="T0" fmla="*/ 15 w 29"/>
                <a:gd name="T1" fmla="*/ 29 h 29"/>
                <a:gd name="T2" fmla="*/ 0 w 29"/>
                <a:gd name="T3" fmla="*/ 14 h 29"/>
                <a:gd name="T4" fmla="*/ 15 w 29"/>
                <a:gd name="T5" fmla="*/ 0 h 29"/>
                <a:gd name="T6" fmla="*/ 29 w 29"/>
                <a:gd name="T7" fmla="*/ 14 h 29"/>
                <a:gd name="T8" fmla="*/ 15 w 29"/>
                <a:gd name="T9" fmla="*/ 29 h 29"/>
                <a:gd name="T10" fmla="*/ 15 w 29"/>
                <a:gd name="T11" fmla="*/ 4 h 29"/>
                <a:gd name="T12" fmla="*/ 4 w 29"/>
                <a:gd name="T13" fmla="*/ 14 h 29"/>
                <a:gd name="T14" fmla="*/ 15 w 29"/>
                <a:gd name="T15" fmla="*/ 25 h 29"/>
                <a:gd name="T16" fmla="*/ 25 w 29"/>
                <a:gd name="T17" fmla="*/ 14 h 29"/>
                <a:gd name="T18" fmla="*/ 15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5" y="29"/>
                  </a:moveTo>
                  <a:cubicBezTo>
                    <a:pt x="7" y="29"/>
                    <a:pt x="0" y="22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2" y="0"/>
                    <a:pt x="29" y="6"/>
                    <a:pt x="29" y="14"/>
                  </a:cubicBezTo>
                  <a:cubicBezTo>
                    <a:pt x="29" y="22"/>
                    <a:pt x="22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5" y="25"/>
                  </a:cubicBezTo>
                  <a:cubicBezTo>
                    <a:pt x="20" y="25"/>
                    <a:pt x="25" y="20"/>
                    <a:pt x="25" y="14"/>
                  </a:cubicBezTo>
                  <a:cubicBezTo>
                    <a:pt x="25" y="8"/>
                    <a:pt x="20" y="4"/>
                    <a:pt x="15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1" name="ïşlidé">
              <a:extLst>
                <a:ext uri="{FF2B5EF4-FFF2-40B4-BE49-F238E27FC236}">
                  <a16:creationId xmlns:a16="http://schemas.microsoft.com/office/drawing/2014/main" id="{83004D9A-6E44-4E83-AA9D-2BE9B7B4DF8C}"/>
                </a:ext>
              </a:extLst>
            </p:cNvPr>
            <p:cNvSpPr/>
            <p:nvPr/>
          </p:nvSpPr>
          <p:spPr bwMode="auto">
            <a:xfrm>
              <a:off x="6592888" y="2043113"/>
              <a:ext cx="233363" cy="234950"/>
            </a:xfrm>
            <a:custGeom>
              <a:gdLst>
                <a:gd name="T0" fmla="*/ 14 w 29"/>
                <a:gd name="T1" fmla="*/ 29 h 29"/>
                <a:gd name="T2" fmla="*/ 0 w 29"/>
                <a:gd name="T3" fmla="*/ 14 h 29"/>
                <a:gd name="T4" fmla="*/ 14 w 29"/>
                <a:gd name="T5" fmla="*/ 0 h 29"/>
                <a:gd name="T6" fmla="*/ 29 w 29"/>
                <a:gd name="T7" fmla="*/ 14 h 29"/>
                <a:gd name="T8" fmla="*/ 14 w 29"/>
                <a:gd name="T9" fmla="*/ 29 h 29"/>
                <a:gd name="T10" fmla="*/ 14 w 29"/>
                <a:gd name="T11" fmla="*/ 4 h 29"/>
                <a:gd name="T12" fmla="*/ 4 w 29"/>
                <a:gd name="T13" fmla="*/ 14 h 29"/>
                <a:gd name="T14" fmla="*/ 14 w 29"/>
                <a:gd name="T15" fmla="*/ 25 h 29"/>
                <a:gd name="T16" fmla="*/ 25 w 29"/>
                <a:gd name="T17" fmla="*/ 14 h 29"/>
                <a:gd name="T18" fmla="*/ 14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4" y="29"/>
                  </a:moveTo>
                  <a:cubicBezTo>
                    <a:pt x="6" y="29"/>
                    <a:pt x="0" y="22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9" y="6"/>
                    <a:pt x="29" y="14"/>
                  </a:cubicBezTo>
                  <a:cubicBezTo>
                    <a:pt x="29" y="22"/>
                    <a:pt x="22" y="29"/>
                    <a:pt x="14" y="29"/>
                  </a:cubicBezTo>
                  <a:close/>
                  <a:moveTo>
                    <a:pt x="14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4" y="25"/>
                  </a:cubicBezTo>
                  <a:cubicBezTo>
                    <a:pt x="20" y="25"/>
                    <a:pt x="25" y="20"/>
                    <a:pt x="25" y="14"/>
                  </a:cubicBezTo>
                  <a:cubicBezTo>
                    <a:pt x="25" y="8"/>
                    <a:pt x="20" y="4"/>
                    <a:pt x="14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2" name="îṩ1îde">
              <a:extLst>
                <a:ext uri="{FF2B5EF4-FFF2-40B4-BE49-F238E27FC236}">
                  <a16:creationId xmlns:a16="http://schemas.microsoft.com/office/drawing/2014/main" id="{78D9460D-9EF7-40E7-AF52-45BF43450701}"/>
                </a:ext>
              </a:extLst>
            </p:cNvPr>
            <p:cNvSpPr/>
            <p:nvPr/>
          </p:nvSpPr>
          <p:spPr bwMode="auto">
            <a:xfrm>
              <a:off x="6875463" y="2043113"/>
              <a:ext cx="233363" cy="234950"/>
            </a:xfrm>
            <a:custGeom>
              <a:gdLst>
                <a:gd name="T0" fmla="*/ 15 w 29"/>
                <a:gd name="T1" fmla="*/ 29 h 29"/>
                <a:gd name="T2" fmla="*/ 0 w 29"/>
                <a:gd name="T3" fmla="*/ 14 h 29"/>
                <a:gd name="T4" fmla="*/ 15 w 29"/>
                <a:gd name="T5" fmla="*/ 0 h 29"/>
                <a:gd name="T6" fmla="*/ 29 w 29"/>
                <a:gd name="T7" fmla="*/ 14 h 29"/>
                <a:gd name="T8" fmla="*/ 15 w 29"/>
                <a:gd name="T9" fmla="*/ 29 h 29"/>
                <a:gd name="T10" fmla="*/ 15 w 29"/>
                <a:gd name="T11" fmla="*/ 4 h 29"/>
                <a:gd name="T12" fmla="*/ 4 w 29"/>
                <a:gd name="T13" fmla="*/ 14 h 29"/>
                <a:gd name="T14" fmla="*/ 15 w 29"/>
                <a:gd name="T15" fmla="*/ 25 h 29"/>
                <a:gd name="T16" fmla="*/ 25 w 29"/>
                <a:gd name="T17" fmla="*/ 14 h 29"/>
                <a:gd name="T18" fmla="*/ 15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5" y="29"/>
                  </a:moveTo>
                  <a:cubicBezTo>
                    <a:pt x="7" y="29"/>
                    <a:pt x="0" y="22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29" y="6"/>
                    <a:pt x="29" y="14"/>
                  </a:cubicBezTo>
                  <a:cubicBezTo>
                    <a:pt x="29" y="22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5" y="25"/>
                  </a:cubicBezTo>
                  <a:cubicBezTo>
                    <a:pt x="21" y="25"/>
                    <a:pt x="25" y="20"/>
                    <a:pt x="25" y="14"/>
                  </a:cubicBezTo>
                  <a:cubicBezTo>
                    <a:pt x="25" y="8"/>
                    <a:pt x="21" y="4"/>
                    <a:pt x="15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3" name="íṩļïḋê">
              <a:extLst>
                <a:ext uri="{FF2B5EF4-FFF2-40B4-BE49-F238E27FC236}">
                  <a16:creationId xmlns:a16="http://schemas.microsoft.com/office/drawing/2014/main" id="{1BD315C0-372B-49A2-BB36-706A3E304FC4}"/>
                </a:ext>
              </a:extLst>
            </p:cNvPr>
            <p:cNvSpPr/>
            <p:nvPr/>
          </p:nvSpPr>
          <p:spPr bwMode="auto">
            <a:xfrm>
              <a:off x="6496050" y="2043113"/>
              <a:ext cx="31750" cy="234950"/>
            </a:xfrm>
            <a:custGeom>
              <a:gdLst>
                <a:gd name="T0" fmla="*/ 2 w 4"/>
                <a:gd name="T1" fmla="*/ 29 h 29"/>
                <a:gd name="T2" fmla="*/ 0 w 4"/>
                <a:gd name="T3" fmla="*/ 27 h 29"/>
                <a:gd name="T4" fmla="*/ 0 w 4"/>
                <a:gd name="T5" fmla="*/ 2 h 29"/>
                <a:gd name="T6" fmla="*/ 2 w 4"/>
                <a:gd name="T7" fmla="*/ 0 h 29"/>
                <a:gd name="T8" fmla="*/ 4 w 4"/>
                <a:gd name="T9" fmla="*/ 2 h 29"/>
                <a:gd name="T10" fmla="*/ 4 w 4"/>
                <a:gd name="T11" fmla="*/ 27 h 29"/>
                <a:gd name="T12" fmla="*/ 2 w 4"/>
                <a:gd name="T13" fmla="*/ 2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9"/>
                  </a:moveTo>
                  <a:cubicBezTo>
                    <a:pt x="1" y="29"/>
                    <a:pt x="0" y="28"/>
                    <a:pt x="0" y="2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8"/>
                    <a:pt x="3" y="29"/>
                    <a:pt x="2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4" name="íṧḻíďe">
              <a:extLst>
                <a:ext uri="{FF2B5EF4-FFF2-40B4-BE49-F238E27FC236}">
                  <a16:creationId xmlns:a16="http://schemas.microsoft.com/office/drawing/2014/main" id="{3559F404-702E-4D8B-907D-A95D71F986A6}"/>
                </a:ext>
              </a:extLst>
            </p:cNvPr>
            <p:cNvSpPr/>
            <p:nvPr/>
          </p:nvSpPr>
          <p:spPr bwMode="auto">
            <a:xfrm>
              <a:off x="7318375" y="2043113"/>
              <a:ext cx="234950" cy="234950"/>
            </a:xfrm>
            <a:custGeom>
              <a:gdLst>
                <a:gd name="T0" fmla="*/ 15 w 29"/>
                <a:gd name="T1" fmla="*/ 29 h 29"/>
                <a:gd name="T2" fmla="*/ 0 w 29"/>
                <a:gd name="T3" fmla="*/ 14 h 29"/>
                <a:gd name="T4" fmla="*/ 15 w 29"/>
                <a:gd name="T5" fmla="*/ 0 h 29"/>
                <a:gd name="T6" fmla="*/ 29 w 29"/>
                <a:gd name="T7" fmla="*/ 14 h 29"/>
                <a:gd name="T8" fmla="*/ 15 w 29"/>
                <a:gd name="T9" fmla="*/ 29 h 29"/>
                <a:gd name="T10" fmla="*/ 15 w 29"/>
                <a:gd name="T11" fmla="*/ 4 h 29"/>
                <a:gd name="T12" fmla="*/ 4 w 29"/>
                <a:gd name="T13" fmla="*/ 14 h 29"/>
                <a:gd name="T14" fmla="*/ 15 w 29"/>
                <a:gd name="T15" fmla="*/ 25 h 29"/>
                <a:gd name="T16" fmla="*/ 25 w 29"/>
                <a:gd name="T17" fmla="*/ 14 h 29"/>
                <a:gd name="T18" fmla="*/ 15 w 29"/>
                <a:gd name="T19" fmla="*/ 4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" h="28">
                  <a:moveTo>
                    <a:pt x="15" y="29"/>
                  </a:moveTo>
                  <a:cubicBezTo>
                    <a:pt x="7" y="29"/>
                    <a:pt x="0" y="22"/>
                    <a:pt x="0" y="14"/>
                  </a:cubicBezTo>
                  <a:cubicBezTo>
                    <a:pt x="0" y="6"/>
                    <a:pt x="7" y="0"/>
                    <a:pt x="15" y="0"/>
                  </a:cubicBezTo>
                  <a:cubicBezTo>
                    <a:pt x="23" y="0"/>
                    <a:pt x="29" y="6"/>
                    <a:pt x="29" y="14"/>
                  </a:cubicBezTo>
                  <a:cubicBezTo>
                    <a:pt x="29" y="22"/>
                    <a:pt x="23" y="29"/>
                    <a:pt x="15" y="29"/>
                  </a:cubicBezTo>
                  <a:close/>
                  <a:moveTo>
                    <a:pt x="15" y="4"/>
                  </a:moveTo>
                  <a:cubicBezTo>
                    <a:pt x="9" y="4"/>
                    <a:pt x="4" y="8"/>
                    <a:pt x="4" y="14"/>
                  </a:cubicBezTo>
                  <a:cubicBezTo>
                    <a:pt x="4" y="20"/>
                    <a:pt x="9" y="25"/>
                    <a:pt x="15" y="25"/>
                  </a:cubicBezTo>
                  <a:cubicBezTo>
                    <a:pt x="21" y="25"/>
                    <a:pt x="25" y="20"/>
                    <a:pt x="25" y="14"/>
                  </a:cubicBezTo>
                  <a:cubicBezTo>
                    <a:pt x="25" y="8"/>
                    <a:pt x="21" y="4"/>
                    <a:pt x="15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5" name="îŝľíḋé">
              <a:extLst>
                <a:ext uri="{FF2B5EF4-FFF2-40B4-BE49-F238E27FC236}">
                  <a16:creationId xmlns:a16="http://schemas.microsoft.com/office/drawing/2014/main" id="{B27F04C4-F501-49A7-AA6A-BBC825D6450F}"/>
                </a:ext>
              </a:extLst>
            </p:cNvPr>
            <p:cNvSpPr/>
            <p:nvPr/>
          </p:nvSpPr>
          <p:spPr bwMode="auto">
            <a:xfrm>
              <a:off x="7229475" y="2043113"/>
              <a:ext cx="33338" cy="234950"/>
            </a:xfrm>
            <a:custGeom>
              <a:gdLst>
                <a:gd name="T0" fmla="*/ 2 w 4"/>
                <a:gd name="T1" fmla="*/ 29 h 29"/>
                <a:gd name="T2" fmla="*/ 0 w 4"/>
                <a:gd name="T3" fmla="*/ 27 h 29"/>
                <a:gd name="T4" fmla="*/ 0 w 4"/>
                <a:gd name="T5" fmla="*/ 2 h 29"/>
                <a:gd name="T6" fmla="*/ 2 w 4"/>
                <a:gd name="T7" fmla="*/ 0 h 29"/>
                <a:gd name="T8" fmla="*/ 4 w 4"/>
                <a:gd name="T9" fmla="*/ 2 h 29"/>
                <a:gd name="T10" fmla="*/ 4 w 4"/>
                <a:gd name="T11" fmla="*/ 27 h 29"/>
                <a:gd name="T12" fmla="*/ 2 w 4"/>
                <a:gd name="T13" fmla="*/ 2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9"/>
                  </a:moveTo>
                  <a:cubicBezTo>
                    <a:pt x="1" y="29"/>
                    <a:pt x="0" y="28"/>
                    <a:pt x="0" y="2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3" y="0"/>
                    <a:pt x="4" y="1"/>
                    <a:pt x="4" y="2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8"/>
                    <a:pt x="3" y="29"/>
                    <a:pt x="2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6" name="îṡľîďè">
              <a:extLst>
                <a:ext uri="{FF2B5EF4-FFF2-40B4-BE49-F238E27FC236}">
                  <a16:creationId xmlns:a16="http://schemas.microsoft.com/office/drawing/2014/main" id="{533D4B84-2351-44BA-89E3-1078766EA726}"/>
                </a:ext>
              </a:extLst>
            </p:cNvPr>
            <p:cNvSpPr/>
            <p:nvPr/>
          </p:nvSpPr>
          <p:spPr bwMode="auto">
            <a:xfrm>
              <a:off x="7148513" y="2043113"/>
              <a:ext cx="33338" cy="234950"/>
            </a:xfrm>
            <a:custGeom>
              <a:gdLst>
                <a:gd name="T0" fmla="*/ 2 w 4"/>
                <a:gd name="T1" fmla="*/ 29 h 29"/>
                <a:gd name="T2" fmla="*/ 0 w 4"/>
                <a:gd name="T3" fmla="*/ 27 h 29"/>
                <a:gd name="T4" fmla="*/ 0 w 4"/>
                <a:gd name="T5" fmla="*/ 2 h 29"/>
                <a:gd name="T6" fmla="*/ 2 w 4"/>
                <a:gd name="T7" fmla="*/ 0 h 29"/>
                <a:gd name="T8" fmla="*/ 4 w 4"/>
                <a:gd name="T9" fmla="*/ 2 h 29"/>
                <a:gd name="T10" fmla="*/ 4 w 4"/>
                <a:gd name="T11" fmla="*/ 27 h 29"/>
                <a:gd name="T12" fmla="*/ 2 w 4"/>
                <a:gd name="T13" fmla="*/ 29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" h="28">
                  <a:moveTo>
                    <a:pt x="2" y="29"/>
                  </a:moveTo>
                  <a:cubicBezTo>
                    <a:pt x="1" y="29"/>
                    <a:pt x="0" y="28"/>
                    <a:pt x="0" y="2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" y="0"/>
                    <a:pt x="4" y="1"/>
                    <a:pt x="4" y="2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8"/>
                    <a:pt x="4" y="29"/>
                    <a:pt x="2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47" name="iṥľïḑé">
              <a:extLst>
                <a:ext uri="{FF2B5EF4-FFF2-40B4-BE49-F238E27FC236}">
                  <a16:creationId xmlns:a16="http://schemas.microsoft.com/office/drawing/2014/main" id="{93929D81-CE47-4191-A5E6-678251613CC4}"/>
                </a:ext>
              </a:extLst>
            </p:cNvPr>
            <p:cNvSpPr/>
            <p:nvPr/>
          </p:nvSpPr>
          <p:spPr bwMode="auto">
            <a:xfrm>
              <a:off x="5237163" y="1841501"/>
              <a:ext cx="644525" cy="711200"/>
            </a:xfrm>
            <a:custGeom>
              <a:gdLst>
                <a:gd name="T0" fmla="*/ 42 w 80"/>
                <a:gd name="T1" fmla="*/ 39 h 88"/>
                <a:gd name="T2" fmla="*/ 69 w 80"/>
                <a:gd name="T3" fmla="*/ 39 h 88"/>
                <a:gd name="T4" fmla="*/ 73 w 80"/>
                <a:gd name="T5" fmla="*/ 30 h 88"/>
                <a:gd name="T6" fmla="*/ 52 w 80"/>
                <a:gd name="T7" fmla="*/ 5 h 88"/>
                <a:gd name="T8" fmla="*/ 3 w 80"/>
                <a:gd name="T9" fmla="*/ 26 h 88"/>
                <a:gd name="T10" fmla="*/ 9 w 80"/>
                <a:gd name="T11" fmla="*/ 76 h 88"/>
                <a:gd name="T12" fmla="*/ 9 w 80"/>
                <a:gd name="T13" fmla="*/ 88 h 88"/>
                <a:gd name="T14" fmla="*/ 26 w 80"/>
                <a:gd name="T15" fmla="*/ 79 h 88"/>
                <a:gd name="T16" fmla="*/ 21 w 80"/>
                <a:gd name="T17" fmla="*/ 59 h 88"/>
                <a:gd name="T18" fmla="*/ 33 w 80"/>
                <a:gd name="T19" fmla="*/ 62 h 88"/>
                <a:gd name="T20" fmla="*/ 42 w 80"/>
                <a:gd name="T21" fmla="*/ 39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0" h="88">
                  <a:moveTo>
                    <a:pt x="42" y="39"/>
                  </a:moveTo>
                  <a:cubicBezTo>
                    <a:pt x="42" y="39"/>
                    <a:pt x="59" y="43"/>
                    <a:pt x="69" y="39"/>
                  </a:cubicBezTo>
                  <a:cubicBezTo>
                    <a:pt x="80" y="36"/>
                    <a:pt x="76" y="33"/>
                    <a:pt x="73" y="30"/>
                  </a:cubicBezTo>
                  <a:cubicBezTo>
                    <a:pt x="70" y="27"/>
                    <a:pt x="67" y="9"/>
                    <a:pt x="52" y="5"/>
                  </a:cubicBezTo>
                  <a:cubicBezTo>
                    <a:pt x="38" y="1"/>
                    <a:pt x="7" y="0"/>
                    <a:pt x="3" y="26"/>
                  </a:cubicBezTo>
                  <a:cubicBezTo>
                    <a:pt x="0" y="45"/>
                    <a:pt x="9" y="68"/>
                    <a:pt x="9" y="76"/>
                  </a:cubicBezTo>
                  <a:cubicBezTo>
                    <a:pt x="10" y="84"/>
                    <a:pt x="9" y="88"/>
                    <a:pt x="9" y="88"/>
                  </a:cubicBezTo>
                  <a:cubicBezTo>
                    <a:pt x="9" y="88"/>
                    <a:pt x="22" y="84"/>
                    <a:pt x="26" y="79"/>
                  </a:cubicBezTo>
                  <a:cubicBezTo>
                    <a:pt x="21" y="75"/>
                    <a:pt x="16" y="64"/>
                    <a:pt x="21" y="59"/>
                  </a:cubicBezTo>
                  <a:cubicBezTo>
                    <a:pt x="26" y="54"/>
                    <a:pt x="31" y="58"/>
                    <a:pt x="33" y="62"/>
                  </a:cubicBezTo>
                  <a:cubicBezTo>
                    <a:pt x="39" y="57"/>
                    <a:pt x="42" y="42"/>
                    <a:pt x="42" y="39"/>
                  </a:cubicBezTo>
                  <a:close/>
                </a:path>
              </a:pathLst>
            </a:custGeom>
            <a:solidFill>
              <a:srgbClr val="292E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custDataLst>
      <p:tags r:id="rId5"/>
    </p:custDataLst>
    <p:extLst>
      <p:ext uri="{BB962C8B-B14F-4D97-AF65-F5344CB8AC3E}">
        <p14:creationId xmlns:p14="http://schemas.microsoft.com/office/powerpoint/2010/main" val="793914266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: 圆角 4">
            <a:extLst>
              <a:ext uri="{FF2B5EF4-FFF2-40B4-BE49-F238E27FC236}">
                <a16:creationId xmlns:a16="http://schemas.microsoft.com/office/drawing/2014/main" id="{BB520E70-9544-434D-A764-FBEEFB4AC4EE}"/>
              </a:ext>
            </a:extLst>
          </p:cNvPr>
          <p:cNvSpPr/>
          <p:nvPr/>
        </p:nvSpPr>
        <p:spPr>
          <a:xfrm>
            <a:off x="1127448" y="800708"/>
            <a:ext cx="9937104" cy="5256584"/>
          </a:xfrm>
          <a:prstGeom prst="roundRect">
            <a:avLst>
              <a:gd name="adj" fmla="val 5898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70992" y="2691593"/>
            <a:ext cx="11253985" cy="125037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zh-CN" altLang="en-US" sz="5000">
                <a:latin typeface="+mn-lt"/>
                <a:ea typeface="+mn-ea"/>
                <a:cs typeface="+mn-ea"/>
                <a:sym typeface="+mn-lt"/>
              </a:rPr>
              <a:t>第三节  水平角观测</a:t>
            </a:r>
          </a:p>
        </p:txBody>
      </p:sp>
      <p:grpSp>
        <p:nvGrpSpPr>
          <p:cNvPr id="771" name="组合 770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>
            <a:extLst>
              <a:ext uri="{FF2B5EF4-FFF2-40B4-BE49-F238E27FC236}">
                <a16:creationId xmlns:a16="http://schemas.microsoft.com/office/drawing/2014/main" id="{219E8784-195B-450D-A5DE-98C2CD037E4C}"/>
              </a:ext>
            </a:extLst>
          </p:cNvPr>
          <p:cNvGrpSpPr/>
          <p:nvPr/>
        </p:nvGrpSpPr>
        <p:grpSpPr>
          <a:xfrm>
            <a:off x="8616280" y="4365104"/>
            <a:ext cx="2194239" cy="2141882"/>
            <a:chOff x="3582988" y="1160463"/>
            <a:chExt cx="4652962" cy="4540250"/>
          </a:xfrm>
        </p:grpSpPr>
        <p:sp>
          <p:nvSpPr>
            <p:cNvPr id="772" name="iSľíḑè">
              <a:extLst>
                <a:ext uri="{FF2B5EF4-FFF2-40B4-BE49-F238E27FC236}">
                  <a16:creationId xmlns:a16="http://schemas.microsoft.com/office/drawing/2014/main" id="{864021DC-EB2A-4481-A28C-20C4C22A224D}"/>
                </a:ext>
              </a:extLst>
            </p:cNvPr>
            <p:cNvSpPr/>
            <p:nvPr/>
          </p:nvSpPr>
          <p:spPr bwMode="auto">
            <a:xfrm>
              <a:off x="4227513" y="1706563"/>
              <a:ext cx="2582862" cy="3473450"/>
            </a:xfrm>
            <a:custGeom>
              <a:gdLst>
                <a:gd name="T0" fmla="*/ 846 w 846"/>
                <a:gd name="T1" fmla="*/ 27 h 1139"/>
                <a:gd name="T2" fmla="*/ 846 w 846"/>
                <a:gd name="T3" fmla="*/ 1139 h 1139"/>
                <a:gd name="T4" fmla="*/ 0 w 846"/>
                <a:gd name="T5" fmla="*/ 1139 h 1139"/>
                <a:gd name="T6" fmla="*/ 0 w 846"/>
                <a:gd name="T7" fmla="*/ 27 h 1139"/>
                <a:gd name="T8" fmla="*/ 27 w 846"/>
                <a:gd name="T9" fmla="*/ 0 h 1139"/>
                <a:gd name="T10" fmla="*/ 819 w 846"/>
                <a:gd name="T11" fmla="*/ 0 h 1139"/>
                <a:gd name="T12" fmla="*/ 846 w 846"/>
                <a:gd name="T13" fmla="*/ 27 h 11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5" h="1139">
                  <a:moveTo>
                    <a:pt x="846" y="27"/>
                  </a:moveTo>
                  <a:cubicBezTo>
                    <a:pt x="846" y="1139"/>
                    <a:pt x="846" y="1139"/>
                    <a:pt x="846" y="1139"/>
                  </a:cubicBezTo>
                  <a:cubicBezTo>
                    <a:pt x="0" y="1139"/>
                    <a:pt x="0" y="1139"/>
                    <a:pt x="0" y="1139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819" y="0"/>
                    <a:pt x="819" y="0"/>
                    <a:pt x="819" y="0"/>
                  </a:cubicBezTo>
                  <a:cubicBezTo>
                    <a:pt x="834" y="0"/>
                    <a:pt x="846" y="12"/>
                    <a:pt x="846" y="27"/>
                  </a:cubicBezTo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3" name="ïṩḷîḑê">
              <a:extLst>
                <a:ext uri="{FF2B5EF4-FFF2-40B4-BE49-F238E27FC236}">
                  <a16:creationId xmlns:a16="http://schemas.microsoft.com/office/drawing/2014/main" id="{76501EA4-A2AD-4229-8F1D-F249864A80A2}"/>
                </a:ext>
              </a:extLst>
            </p:cNvPr>
            <p:cNvSpPr/>
            <p:nvPr/>
          </p:nvSpPr>
          <p:spPr bwMode="auto">
            <a:xfrm>
              <a:off x="4386263" y="2124076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4" name="ïśļïḑé">
              <a:extLst>
                <a:ext uri="{FF2B5EF4-FFF2-40B4-BE49-F238E27FC236}">
                  <a16:creationId xmlns:a16="http://schemas.microsoft.com/office/drawing/2014/main" id="{73A3F457-33DC-47E8-9B54-ED0390700CC2}"/>
                </a:ext>
              </a:extLst>
            </p:cNvPr>
            <p:cNvSpPr/>
            <p:nvPr/>
          </p:nvSpPr>
          <p:spPr bwMode="auto">
            <a:xfrm>
              <a:off x="4541838" y="2173288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5" name="ïṣľïďé">
              <a:extLst>
                <a:ext uri="{FF2B5EF4-FFF2-40B4-BE49-F238E27FC236}">
                  <a16:creationId xmlns:a16="http://schemas.microsoft.com/office/drawing/2014/main" id="{49EB268F-CCC4-4254-9E6A-6A46EB2C5723}"/>
                </a:ext>
              </a:extLst>
            </p:cNvPr>
            <p:cNvSpPr/>
            <p:nvPr/>
          </p:nvSpPr>
          <p:spPr bwMode="auto">
            <a:xfrm>
              <a:off x="4872038" y="2181226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6" name="iśḻïďé">
              <a:extLst>
                <a:ext uri="{FF2B5EF4-FFF2-40B4-BE49-F238E27FC236}">
                  <a16:creationId xmlns:a16="http://schemas.microsoft.com/office/drawing/2014/main" id="{56A0860D-2674-4A22-8CC2-480696280B92}"/>
                </a:ext>
              </a:extLst>
            </p:cNvPr>
            <p:cNvSpPr/>
            <p:nvPr/>
          </p:nvSpPr>
          <p:spPr bwMode="auto">
            <a:xfrm>
              <a:off x="4872038" y="2273301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7" name="iṧḻíḍê">
              <a:extLst>
                <a:ext uri="{FF2B5EF4-FFF2-40B4-BE49-F238E27FC236}">
                  <a16:creationId xmlns:a16="http://schemas.microsoft.com/office/drawing/2014/main" id="{7EE66128-E6D6-4089-AE2D-7AD5D66DF509}"/>
                </a:ext>
              </a:extLst>
            </p:cNvPr>
            <p:cNvSpPr/>
            <p:nvPr/>
          </p:nvSpPr>
          <p:spPr bwMode="auto">
            <a:xfrm>
              <a:off x="4872038" y="2362201"/>
              <a:ext cx="1168400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8" name="îṥliḓé">
              <a:extLst>
                <a:ext uri="{FF2B5EF4-FFF2-40B4-BE49-F238E27FC236}">
                  <a16:creationId xmlns:a16="http://schemas.microsoft.com/office/drawing/2014/main" id="{41513080-D60E-4BF4-802B-4A29E9BD4EB7}"/>
                </a:ext>
              </a:extLst>
            </p:cNvPr>
            <p:cNvSpPr/>
            <p:nvPr/>
          </p:nvSpPr>
          <p:spPr bwMode="auto">
            <a:xfrm>
              <a:off x="4386263" y="3097213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79" name="íṡļïḓe">
              <a:extLst>
                <a:ext uri="{FF2B5EF4-FFF2-40B4-BE49-F238E27FC236}">
                  <a16:creationId xmlns:a16="http://schemas.microsoft.com/office/drawing/2014/main" id="{1D5031F8-863F-4A5E-8BC3-26F38326D8CC}"/>
                </a:ext>
              </a:extLst>
            </p:cNvPr>
            <p:cNvSpPr/>
            <p:nvPr/>
          </p:nvSpPr>
          <p:spPr bwMode="auto">
            <a:xfrm>
              <a:off x="4541838" y="3144838"/>
              <a:ext cx="250825" cy="250825"/>
            </a:xfrm>
            <a:custGeom>
              <a:gdLst>
                <a:gd name="T0" fmla="*/ 158 w 158"/>
                <a:gd name="T1" fmla="*/ 158 h 158"/>
                <a:gd name="T2" fmla="*/ 0 w 158"/>
                <a:gd name="T3" fmla="*/ 158 h 158"/>
                <a:gd name="T4" fmla="*/ 0 w 158"/>
                <a:gd name="T5" fmla="*/ 0 h 158"/>
                <a:gd name="T6" fmla="*/ 158 w 158"/>
                <a:gd name="T7" fmla="*/ 0 h 158"/>
                <a:gd name="T8" fmla="*/ 158 w 158"/>
                <a:gd name="T9" fmla="*/ 158 h 158"/>
                <a:gd name="T10" fmla="*/ 11 w 158"/>
                <a:gd name="T11" fmla="*/ 144 h 158"/>
                <a:gd name="T12" fmla="*/ 144 w 158"/>
                <a:gd name="T13" fmla="*/ 144 h 158"/>
                <a:gd name="T14" fmla="*/ 144 w 158"/>
                <a:gd name="T15" fmla="*/ 12 h 158"/>
                <a:gd name="T16" fmla="*/ 11 w 158"/>
                <a:gd name="T17" fmla="*/ 12 h 158"/>
                <a:gd name="T18" fmla="*/ 11 w 158"/>
                <a:gd name="T19" fmla="*/ 144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8">
                  <a:moveTo>
                    <a:pt x="158" y="158"/>
                  </a:moveTo>
                  <a:lnTo>
                    <a:pt x="0" y="158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8"/>
                  </a:lnTo>
                  <a:close/>
                  <a:moveTo>
                    <a:pt x="11" y="144"/>
                  </a:moveTo>
                  <a:lnTo>
                    <a:pt x="144" y="144"/>
                  </a:lnTo>
                  <a:lnTo>
                    <a:pt x="144" y="12"/>
                  </a:lnTo>
                  <a:lnTo>
                    <a:pt x="11" y="12"/>
                  </a:lnTo>
                  <a:lnTo>
                    <a:pt x="11" y="144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0" name="îśḷîde">
              <a:extLst>
                <a:ext uri="{FF2B5EF4-FFF2-40B4-BE49-F238E27FC236}">
                  <a16:creationId xmlns:a16="http://schemas.microsoft.com/office/drawing/2014/main" id="{63ABB444-D6AD-474F-862A-7A36A063791D}"/>
                </a:ext>
              </a:extLst>
            </p:cNvPr>
            <p:cNvSpPr/>
            <p:nvPr/>
          </p:nvSpPr>
          <p:spPr bwMode="auto">
            <a:xfrm>
              <a:off x="4872038" y="3154363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1" name="ís1ïḋè">
              <a:extLst>
                <a:ext uri="{FF2B5EF4-FFF2-40B4-BE49-F238E27FC236}">
                  <a16:creationId xmlns:a16="http://schemas.microsoft.com/office/drawing/2014/main" id="{CAF5292B-16A0-4CAE-A5DF-9E9EA45DDA0B}"/>
                </a:ext>
              </a:extLst>
            </p:cNvPr>
            <p:cNvSpPr/>
            <p:nvPr/>
          </p:nvSpPr>
          <p:spPr bwMode="auto">
            <a:xfrm>
              <a:off x="4872038" y="3246438"/>
              <a:ext cx="1317625" cy="49213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2" name="îsľiḍê">
              <a:extLst>
                <a:ext uri="{FF2B5EF4-FFF2-40B4-BE49-F238E27FC236}">
                  <a16:creationId xmlns:a16="http://schemas.microsoft.com/office/drawing/2014/main" id="{529A45C5-7DF6-4552-9ECB-FDE4C50EE801}"/>
                </a:ext>
              </a:extLst>
            </p:cNvPr>
            <p:cNvSpPr/>
            <p:nvPr/>
          </p:nvSpPr>
          <p:spPr bwMode="auto">
            <a:xfrm>
              <a:off x="4872038" y="3335338"/>
              <a:ext cx="1168400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3" name="ïṥḻîḍe">
              <a:extLst>
                <a:ext uri="{FF2B5EF4-FFF2-40B4-BE49-F238E27FC236}">
                  <a16:creationId xmlns:a16="http://schemas.microsoft.com/office/drawing/2014/main" id="{F256C477-C76A-4E22-9216-C62B8875331D}"/>
                </a:ext>
              </a:extLst>
            </p:cNvPr>
            <p:cNvSpPr/>
            <p:nvPr/>
          </p:nvSpPr>
          <p:spPr bwMode="auto">
            <a:xfrm>
              <a:off x="4386263" y="4529138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4" name="íṧḻïḑé">
              <a:extLst>
                <a:ext uri="{FF2B5EF4-FFF2-40B4-BE49-F238E27FC236}">
                  <a16:creationId xmlns:a16="http://schemas.microsoft.com/office/drawing/2014/main" id="{ED040EB6-36FD-400D-99D0-B854FF771D87}"/>
                </a:ext>
              </a:extLst>
            </p:cNvPr>
            <p:cNvSpPr/>
            <p:nvPr/>
          </p:nvSpPr>
          <p:spPr bwMode="auto">
            <a:xfrm>
              <a:off x="4541838" y="4578351"/>
              <a:ext cx="250825" cy="254000"/>
            </a:xfrm>
            <a:custGeom>
              <a:gdLst>
                <a:gd name="T0" fmla="*/ 158 w 158"/>
                <a:gd name="T1" fmla="*/ 160 h 160"/>
                <a:gd name="T2" fmla="*/ 0 w 158"/>
                <a:gd name="T3" fmla="*/ 160 h 160"/>
                <a:gd name="T4" fmla="*/ 0 w 158"/>
                <a:gd name="T5" fmla="*/ 0 h 160"/>
                <a:gd name="T6" fmla="*/ 158 w 158"/>
                <a:gd name="T7" fmla="*/ 0 h 160"/>
                <a:gd name="T8" fmla="*/ 158 w 158"/>
                <a:gd name="T9" fmla="*/ 160 h 160"/>
                <a:gd name="T10" fmla="*/ 11 w 158"/>
                <a:gd name="T11" fmla="*/ 146 h 160"/>
                <a:gd name="T12" fmla="*/ 144 w 158"/>
                <a:gd name="T13" fmla="*/ 146 h 160"/>
                <a:gd name="T14" fmla="*/ 144 w 158"/>
                <a:gd name="T15" fmla="*/ 14 h 160"/>
                <a:gd name="T16" fmla="*/ 11 w 158"/>
                <a:gd name="T17" fmla="*/ 14 h 160"/>
                <a:gd name="T18" fmla="*/ 11 w 158"/>
                <a:gd name="T19" fmla="*/ 146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60">
                  <a:moveTo>
                    <a:pt x="158" y="160"/>
                  </a:moveTo>
                  <a:lnTo>
                    <a:pt x="0" y="160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60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4"/>
                  </a:lnTo>
                  <a:lnTo>
                    <a:pt x="11" y="14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5" name="isļïḋé">
              <a:extLst>
                <a:ext uri="{FF2B5EF4-FFF2-40B4-BE49-F238E27FC236}">
                  <a16:creationId xmlns:a16="http://schemas.microsoft.com/office/drawing/2014/main" id="{D6FA144F-DF0D-4254-8E45-162DD1743DA3}"/>
                </a:ext>
              </a:extLst>
            </p:cNvPr>
            <p:cNvSpPr/>
            <p:nvPr/>
          </p:nvSpPr>
          <p:spPr bwMode="auto">
            <a:xfrm>
              <a:off x="4872038" y="4587876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6" name="ïṩḷïḋe">
              <a:extLst>
                <a:ext uri="{FF2B5EF4-FFF2-40B4-BE49-F238E27FC236}">
                  <a16:creationId xmlns:a16="http://schemas.microsoft.com/office/drawing/2014/main" id="{F3BC8840-CAF9-4639-84EF-65D02EDD0899}"/>
                </a:ext>
              </a:extLst>
            </p:cNvPr>
            <p:cNvSpPr/>
            <p:nvPr/>
          </p:nvSpPr>
          <p:spPr bwMode="auto">
            <a:xfrm>
              <a:off x="4872038" y="4679951"/>
              <a:ext cx="1317625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7" name="ïṧlïḑé">
              <a:extLst>
                <a:ext uri="{FF2B5EF4-FFF2-40B4-BE49-F238E27FC236}">
                  <a16:creationId xmlns:a16="http://schemas.microsoft.com/office/drawing/2014/main" id="{026C8B9C-F02C-44AB-BA0B-B998171B5329}"/>
                </a:ext>
              </a:extLst>
            </p:cNvPr>
            <p:cNvSpPr/>
            <p:nvPr/>
          </p:nvSpPr>
          <p:spPr bwMode="auto">
            <a:xfrm>
              <a:off x="4872038" y="4767263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8" name="i$ḻîďe">
              <a:extLst>
                <a:ext uri="{FF2B5EF4-FFF2-40B4-BE49-F238E27FC236}">
                  <a16:creationId xmlns:a16="http://schemas.microsoft.com/office/drawing/2014/main" id="{18B8ECF7-6BCE-442A-A9ED-42F73802463E}"/>
                </a:ext>
              </a:extLst>
            </p:cNvPr>
            <p:cNvSpPr/>
            <p:nvPr/>
          </p:nvSpPr>
          <p:spPr bwMode="auto">
            <a:xfrm>
              <a:off x="4386263" y="3575051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89" name="išḻîḍe">
              <a:extLst>
                <a:ext uri="{FF2B5EF4-FFF2-40B4-BE49-F238E27FC236}">
                  <a16:creationId xmlns:a16="http://schemas.microsoft.com/office/drawing/2014/main" id="{7622CEF7-5467-4B92-9CE0-50DC61019689}"/>
                </a:ext>
              </a:extLst>
            </p:cNvPr>
            <p:cNvSpPr/>
            <p:nvPr/>
          </p:nvSpPr>
          <p:spPr bwMode="auto">
            <a:xfrm>
              <a:off x="4386263" y="3575051"/>
              <a:ext cx="2265362" cy="347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0" name="iṩļíḓe">
              <a:extLst>
                <a:ext uri="{FF2B5EF4-FFF2-40B4-BE49-F238E27FC236}">
                  <a16:creationId xmlns:a16="http://schemas.microsoft.com/office/drawing/2014/main" id="{FB77F11E-9A20-415A-8D51-AD4667B048B3}"/>
                </a:ext>
              </a:extLst>
            </p:cNvPr>
            <p:cNvSpPr/>
            <p:nvPr/>
          </p:nvSpPr>
          <p:spPr bwMode="auto">
            <a:xfrm>
              <a:off x="4541838" y="3621088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4 h 159"/>
                <a:gd name="T16" fmla="*/ 11 w 158"/>
                <a:gd name="T17" fmla="*/ 14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4"/>
                  </a:lnTo>
                  <a:lnTo>
                    <a:pt x="11" y="14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1" name="îŝḻïḋê">
              <a:extLst>
                <a:ext uri="{FF2B5EF4-FFF2-40B4-BE49-F238E27FC236}">
                  <a16:creationId xmlns:a16="http://schemas.microsoft.com/office/drawing/2014/main" id="{30CC3719-44D7-44AB-9274-99C17772A2E6}"/>
                </a:ext>
              </a:extLst>
            </p:cNvPr>
            <p:cNvSpPr/>
            <p:nvPr/>
          </p:nvSpPr>
          <p:spPr bwMode="auto">
            <a:xfrm>
              <a:off x="4872038" y="3633788"/>
              <a:ext cx="1601787" cy="47625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2" name="ïSľîďé">
              <a:extLst>
                <a:ext uri="{FF2B5EF4-FFF2-40B4-BE49-F238E27FC236}">
                  <a16:creationId xmlns:a16="http://schemas.microsoft.com/office/drawing/2014/main" id="{2D225E6E-0296-47AB-9B94-D58AD6D080C1}"/>
                </a:ext>
              </a:extLst>
            </p:cNvPr>
            <p:cNvSpPr/>
            <p:nvPr/>
          </p:nvSpPr>
          <p:spPr bwMode="auto">
            <a:xfrm>
              <a:off x="4872038" y="3721101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3" name="ïṡ1íḑè">
              <a:extLst>
                <a:ext uri="{FF2B5EF4-FFF2-40B4-BE49-F238E27FC236}">
                  <a16:creationId xmlns:a16="http://schemas.microsoft.com/office/drawing/2014/main" id="{5D8F4FFA-3A28-4570-AAE8-FF02CA11DECA}"/>
                </a:ext>
              </a:extLst>
            </p:cNvPr>
            <p:cNvSpPr/>
            <p:nvPr/>
          </p:nvSpPr>
          <p:spPr bwMode="auto">
            <a:xfrm>
              <a:off x="4872038" y="3813176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4" name="îṡ1íḓè">
              <a:extLst>
                <a:ext uri="{FF2B5EF4-FFF2-40B4-BE49-F238E27FC236}">
                  <a16:creationId xmlns:a16="http://schemas.microsoft.com/office/drawing/2014/main" id="{08782467-EE0E-44B8-8031-E839C70E643A}"/>
                </a:ext>
              </a:extLst>
            </p:cNvPr>
            <p:cNvSpPr/>
            <p:nvPr/>
          </p:nvSpPr>
          <p:spPr bwMode="auto">
            <a:xfrm>
              <a:off x="4386263" y="4054476"/>
              <a:ext cx="2265362" cy="344488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5" name="ïṡ1îḓé">
              <a:extLst>
                <a:ext uri="{FF2B5EF4-FFF2-40B4-BE49-F238E27FC236}">
                  <a16:creationId xmlns:a16="http://schemas.microsoft.com/office/drawing/2014/main" id="{F8FFA7C2-7B69-4AEE-8E86-09AAD97524F8}"/>
                </a:ext>
              </a:extLst>
            </p:cNvPr>
            <p:cNvSpPr/>
            <p:nvPr/>
          </p:nvSpPr>
          <p:spPr bwMode="auto">
            <a:xfrm>
              <a:off x="4386263" y="4054476"/>
              <a:ext cx="2265362" cy="3444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6" name="îṡ1iḋê">
              <a:extLst>
                <a:ext uri="{FF2B5EF4-FFF2-40B4-BE49-F238E27FC236}">
                  <a16:creationId xmlns:a16="http://schemas.microsoft.com/office/drawing/2014/main" id="{4C515F63-8525-414C-B012-60B5DB2D30E7}"/>
                </a:ext>
              </a:extLst>
            </p:cNvPr>
            <p:cNvSpPr/>
            <p:nvPr/>
          </p:nvSpPr>
          <p:spPr bwMode="auto">
            <a:xfrm>
              <a:off x="4541838" y="4100513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7" name="îṡḻiḓê">
              <a:extLst>
                <a:ext uri="{FF2B5EF4-FFF2-40B4-BE49-F238E27FC236}">
                  <a16:creationId xmlns:a16="http://schemas.microsoft.com/office/drawing/2014/main" id="{3A1C640B-7160-4EFB-8597-F06019C5F286}"/>
                </a:ext>
              </a:extLst>
            </p:cNvPr>
            <p:cNvSpPr/>
            <p:nvPr/>
          </p:nvSpPr>
          <p:spPr bwMode="auto">
            <a:xfrm>
              <a:off x="4541838" y="4100513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8" name="ïṡ1íḓe">
              <a:extLst>
                <a:ext uri="{FF2B5EF4-FFF2-40B4-BE49-F238E27FC236}">
                  <a16:creationId xmlns:a16="http://schemas.microsoft.com/office/drawing/2014/main" id="{670650CA-CE8D-42E0-A920-DF0D839C119B}"/>
                </a:ext>
              </a:extLst>
            </p:cNvPr>
            <p:cNvSpPr/>
            <p:nvPr/>
          </p:nvSpPr>
          <p:spPr bwMode="auto">
            <a:xfrm>
              <a:off x="4872038" y="4108451"/>
              <a:ext cx="1601787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799" name="išḷíḓè">
              <a:extLst>
                <a:ext uri="{FF2B5EF4-FFF2-40B4-BE49-F238E27FC236}">
                  <a16:creationId xmlns:a16="http://schemas.microsoft.com/office/drawing/2014/main" id="{233ED493-B87A-4B9B-AF36-FE7F1D3983BA}"/>
                </a:ext>
              </a:extLst>
            </p:cNvPr>
            <p:cNvSpPr/>
            <p:nvPr/>
          </p:nvSpPr>
          <p:spPr bwMode="auto">
            <a:xfrm>
              <a:off x="4872038" y="4200526"/>
              <a:ext cx="1317625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0" name="ïśḻíďê">
              <a:extLst>
                <a:ext uri="{FF2B5EF4-FFF2-40B4-BE49-F238E27FC236}">
                  <a16:creationId xmlns:a16="http://schemas.microsoft.com/office/drawing/2014/main" id="{132C298A-0B85-49C6-B121-B5C1B3E2366E}"/>
                </a:ext>
              </a:extLst>
            </p:cNvPr>
            <p:cNvSpPr/>
            <p:nvPr/>
          </p:nvSpPr>
          <p:spPr bwMode="auto">
            <a:xfrm>
              <a:off x="4872038" y="4292601"/>
              <a:ext cx="1168400" cy="47625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1" name="ïṡľîdè">
              <a:extLst>
                <a:ext uri="{FF2B5EF4-FFF2-40B4-BE49-F238E27FC236}">
                  <a16:creationId xmlns:a16="http://schemas.microsoft.com/office/drawing/2014/main" id="{9D785E03-4DAE-4458-AEB7-AAD122B32E0C}"/>
                </a:ext>
              </a:extLst>
            </p:cNvPr>
            <p:cNvSpPr/>
            <p:nvPr/>
          </p:nvSpPr>
          <p:spPr bwMode="auto">
            <a:xfrm>
              <a:off x="4343400" y="2667001"/>
              <a:ext cx="2268537" cy="347663"/>
            </a:xfrm>
            <a:custGeom>
              <a:gdLst>
                <a:gd name="T0" fmla="*/ 27 w 1429"/>
                <a:gd name="T1" fmla="*/ 0 h 219"/>
                <a:gd name="T2" fmla="*/ 0 w 1429"/>
                <a:gd name="T3" fmla="*/ 0 h 219"/>
                <a:gd name="T4" fmla="*/ 0 w 1429"/>
                <a:gd name="T5" fmla="*/ 219 h 219"/>
                <a:gd name="T6" fmla="*/ 1429 w 1429"/>
                <a:gd name="T7" fmla="*/ 219 h 219"/>
                <a:gd name="T8" fmla="*/ 1429 w 1429"/>
                <a:gd name="T9" fmla="*/ 188 h 219"/>
                <a:gd name="T10" fmla="*/ 27 w 1429"/>
                <a:gd name="T11" fmla="*/ 188 h 219"/>
                <a:gd name="T12" fmla="*/ 27 w 1429"/>
                <a:gd name="T13" fmla="*/ 0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9" h="219">
                  <a:moveTo>
                    <a:pt x="27" y="0"/>
                  </a:moveTo>
                  <a:lnTo>
                    <a:pt x="0" y="0"/>
                  </a:lnTo>
                  <a:lnTo>
                    <a:pt x="0" y="219"/>
                  </a:lnTo>
                  <a:lnTo>
                    <a:pt x="1429" y="219"/>
                  </a:lnTo>
                  <a:lnTo>
                    <a:pt x="1429" y="188"/>
                  </a:lnTo>
                  <a:lnTo>
                    <a:pt x="27" y="18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DDE0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2" name="îṧ1íḑe">
              <a:extLst>
                <a:ext uri="{FF2B5EF4-FFF2-40B4-BE49-F238E27FC236}">
                  <a16:creationId xmlns:a16="http://schemas.microsoft.com/office/drawing/2014/main" id="{89449F59-5C61-45FF-922D-FB6B29E91417}"/>
                </a:ext>
              </a:extLst>
            </p:cNvPr>
            <p:cNvSpPr/>
            <p:nvPr/>
          </p:nvSpPr>
          <p:spPr bwMode="auto">
            <a:xfrm>
              <a:off x="4343400" y="2667001"/>
              <a:ext cx="2268537" cy="347663"/>
            </a:xfrm>
            <a:custGeom>
              <a:gdLst>
                <a:gd name="T0" fmla="*/ 27 w 1429"/>
                <a:gd name="T1" fmla="*/ 0 h 219"/>
                <a:gd name="T2" fmla="*/ 0 w 1429"/>
                <a:gd name="T3" fmla="*/ 0 h 219"/>
                <a:gd name="T4" fmla="*/ 0 w 1429"/>
                <a:gd name="T5" fmla="*/ 219 h 219"/>
                <a:gd name="T6" fmla="*/ 1429 w 1429"/>
                <a:gd name="T7" fmla="*/ 219 h 219"/>
                <a:gd name="T8" fmla="*/ 1429 w 1429"/>
                <a:gd name="T9" fmla="*/ 188 h 219"/>
                <a:gd name="T10" fmla="*/ 27 w 1429"/>
                <a:gd name="T11" fmla="*/ 188 h 219"/>
                <a:gd name="T12" fmla="*/ 27 w 1429"/>
                <a:gd name="T13" fmla="*/ 0 h 2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29" h="219">
                  <a:moveTo>
                    <a:pt x="27" y="0"/>
                  </a:moveTo>
                  <a:lnTo>
                    <a:pt x="0" y="0"/>
                  </a:lnTo>
                  <a:lnTo>
                    <a:pt x="0" y="219"/>
                  </a:lnTo>
                  <a:lnTo>
                    <a:pt x="1429" y="219"/>
                  </a:lnTo>
                  <a:lnTo>
                    <a:pt x="1429" y="188"/>
                  </a:lnTo>
                  <a:lnTo>
                    <a:pt x="27" y="188"/>
                  </a:lnTo>
                  <a:lnTo>
                    <a:pt x="27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3" name="íṥļíḑè">
              <a:extLst>
                <a:ext uri="{FF2B5EF4-FFF2-40B4-BE49-F238E27FC236}">
                  <a16:creationId xmlns:a16="http://schemas.microsoft.com/office/drawing/2014/main" id="{58922EF2-0F4D-4B7F-9645-BCC9076DF22F}"/>
                </a:ext>
              </a:extLst>
            </p:cNvPr>
            <p:cNvSpPr/>
            <p:nvPr/>
          </p:nvSpPr>
          <p:spPr bwMode="auto">
            <a:xfrm>
              <a:off x="4386263" y="2617788"/>
              <a:ext cx="2265362" cy="3476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4" name="íṥļiḍê">
              <a:extLst>
                <a:ext uri="{FF2B5EF4-FFF2-40B4-BE49-F238E27FC236}">
                  <a16:creationId xmlns:a16="http://schemas.microsoft.com/office/drawing/2014/main" id="{7B9323A9-6238-4BA1-ACBE-442CAB7E1F06}"/>
                </a:ext>
              </a:extLst>
            </p:cNvPr>
            <p:cNvSpPr/>
            <p:nvPr/>
          </p:nvSpPr>
          <p:spPr bwMode="auto">
            <a:xfrm>
              <a:off x="4386263" y="2617788"/>
              <a:ext cx="2265362" cy="347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5" name="ïśļîde">
              <a:extLst>
                <a:ext uri="{FF2B5EF4-FFF2-40B4-BE49-F238E27FC236}">
                  <a16:creationId xmlns:a16="http://schemas.microsoft.com/office/drawing/2014/main" id="{218A735B-7521-454D-BE4B-9B8DCF25B2B6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close/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  <a:close/>
                </a:path>
              </a:pathLst>
            </a:cu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6" name="ï$ľiḋè">
              <a:extLst>
                <a:ext uri="{FF2B5EF4-FFF2-40B4-BE49-F238E27FC236}">
                  <a16:creationId xmlns:a16="http://schemas.microsoft.com/office/drawing/2014/main" id="{7ABEB0E6-BEF3-46AC-BFD4-8345DF8FE2AC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158 w 158"/>
                <a:gd name="T1" fmla="*/ 159 h 159"/>
                <a:gd name="T2" fmla="*/ 0 w 158"/>
                <a:gd name="T3" fmla="*/ 159 h 159"/>
                <a:gd name="T4" fmla="*/ 0 w 158"/>
                <a:gd name="T5" fmla="*/ 0 h 159"/>
                <a:gd name="T6" fmla="*/ 158 w 158"/>
                <a:gd name="T7" fmla="*/ 0 h 159"/>
                <a:gd name="T8" fmla="*/ 158 w 158"/>
                <a:gd name="T9" fmla="*/ 159 h 159"/>
                <a:gd name="T10" fmla="*/ 11 w 158"/>
                <a:gd name="T11" fmla="*/ 146 h 159"/>
                <a:gd name="T12" fmla="*/ 144 w 158"/>
                <a:gd name="T13" fmla="*/ 146 h 159"/>
                <a:gd name="T14" fmla="*/ 144 w 158"/>
                <a:gd name="T15" fmla="*/ 13 h 159"/>
                <a:gd name="T16" fmla="*/ 11 w 158"/>
                <a:gd name="T17" fmla="*/ 13 h 159"/>
                <a:gd name="T18" fmla="*/ 11 w 158"/>
                <a:gd name="T19" fmla="*/ 146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59">
                  <a:moveTo>
                    <a:pt x="158" y="159"/>
                  </a:moveTo>
                  <a:lnTo>
                    <a:pt x="0" y="159"/>
                  </a:lnTo>
                  <a:lnTo>
                    <a:pt x="0" y="0"/>
                  </a:lnTo>
                  <a:lnTo>
                    <a:pt x="158" y="0"/>
                  </a:lnTo>
                  <a:lnTo>
                    <a:pt x="158" y="159"/>
                  </a:lnTo>
                  <a:moveTo>
                    <a:pt x="11" y="146"/>
                  </a:moveTo>
                  <a:lnTo>
                    <a:pt x="144" y="146"/>
                  </a:lnTo>
                  <a:lnTo>
                    <a:pt x="144" y="13"/>
                  </a:lnTo>
                  <a:lnTo>
                    <a:pt x="11" y="13"/>
                  </a:lnTo>
                  <a:lnTo>
                    <a:pt x="11" y="14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7" name="í$lîḓê">
              <a:extLst>
                <a:ext uri="{FF2B5EF4-FFF2-40B4-BE49-F238E27FC236}">
                  <a16:creationId xmlns:a16="http://schemas.microsoft.com/office/drawing/2014/main" id="{7F81E5D4-E6E5-4D71-B28B-982B5E226824}"/>
                </a:ext>
              </a:extLst>
            </p:cNvPr>
            <p:cNvSpPr/>
            <p:nvPr/>
          </p:nvSpPr>
          <p:spPr bwMode="auto">
            <a:xfrm>
              <a:off x="4872038" y="2676526"/>
              <a:ext cx="1601787" cy="50800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8" name="ïṧlîďè">
              <a:extLst>
                <a:ext uri="{FF2B5EF4-FFF2-40B4-BE49-F238E27FC236}">
                  <a16:creationId xmlns:a16="http://schemas.microsoft.com/office/drawing/2014/main" id="{0573A063-618D-4DF1-AABD-47E9B399F9BF}"/>
                </a:ext>
              </a:extLst>
            </p:cNvPr>
            <p:cNvSpPr/>
            <p:nvPr/>
          </p:nvSpPr>
          <p:spPr bwMode="auto">
            <a:xfrm>
              <a:off x="4872038" y="2767013"/>
              <a:ext cx="8509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09" name="ïŝḷîdè">
              <a:extLst>
                <a:ext uri="{FF2B5EF4-FFF2-40B4-BE49-F238E27FC236}">
                  <a16:creationId xmlns:a16="http://schemas.microsoft.com/office/drawing/2014/main" id="{0C278B7C-A2CD-4CC2-8B14-7B4D51E1A502}"/>
                </a:ext>
              </a:extLst>
            </p:cNvPr>
            <p:cNvSpPr/>
            <p:nvPr/>
          </p:nvSpPr>
          <p:spPr bwMode="auto">
            <a:xfrm>
              <a:off x="4872038" y="2855913"/>
              <a:ext cx="1168400" cy="52388"/>
            </a:xfrm>
            <a:prstGeom prst="rect">
              <a:avLst/>
            </a:prstGeom>
            <a:solidFill>
              <a:srgbClr val="D5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0" name="iṧḻîḓê">
              <a:extLst>
                <a:ext uri="{FF2B5EF4-FFF2-40B4-BE49-F238E27FC236}">
                  <a16:creationId xmlns:a16="http://schemas.microsoft.com/office/drawing/2014/main" id="{FECCA5E2-14F6-4614-B1F7-373CA7F480B9}"/>
                </a:ext>
              </a:extLst>
            </p:cNvPr>
            <p:cNvSpPr/>
            <p:nvPr/>
          </p:nvSpPr>
          <p:spPr bwMode="auto">
            <a:xfrm>
              <a:off x="4806950" y="2554288"/>
              <a:ext cx="98425" cy="63500"/>
            </a:xfrm>
            <a:custGeom>
              <a:gdLst>
                <a:gd name="T0" fmla="*/ 25 w 62"/>
                <a:gd name="T1" fmla="*/ 0 h 40"/>
                <a:gd name="T2" fmla="*/ 0 w 62"/>
                <a:gd name="T3" fmla="*/ 40 h 40"/>
                <a:gd name="T4" fmla="*/ 50 w 62"/>
                <a:gd name="T5" fmla="*/ 40 h 40"/>
                <a:gd name="T6" fmla="*/ 62 w 62"/>
                <a:gd name="T7" fmla="*/ 25 h 40"/>
                <a:gd name="T8" fmla="*/ 25 w 62"/>
                <a:gd name="T9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0">
                  <a:moveTo>
                    <a:pt x="25" y="0"/>
                  </a:moveTo>
                  <a:lnTo>
                    <a:pt x="0" y="40"/>
                  </a:lnTo>
                  <a:lnTo>
                    <a:pt x="50" y="40"/>
                  </a:lnTo>
                  <a:lnTo>
                    <a:pt x="62" y="25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D0D4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1" name="ïšļiḍè">
              <a:extLst>
                <a:ext uri="{FF2B5EF4-FFF2-40B4-BE49-F238E27FC236}">
                  <a16:creationId xmlns:a16="http://schemas.microsoft.com/office/drawing/2014/main" id="{A596B431-4A07-498D-9DFB-D2AD0969C4CA}"/>
                </a:ext>
              </a:extLst>
            </p:cNvPr>
            <p:cNvSpPr/>
            <p:nvPr/>
          </p:nvSpPr>
          <p:spPr bwMode="auto">
            <a:xfrm>
              <a:off x="4806950" y="2554288"/>
              <a:ext cx="98425" cy="63500"/>
            </a:xfrm>
            <a:custGeom>
              <a:gdLst>
                <a:gd name="T0" fmla="*/ 25 w 62"/>
                <a:gd name="T1" fmla="*/ 0 h 40"/>
                <a:gd name="T2" fmla="*/ 0 w 62"/>
                <a:gd name="T3" fmla="*/ 40 h 40"/>
                <a:gd name="T4" fmla="*/ 50 w 62"/>
                <a:gd name="T5" fmla="*/ 40 h 40"/>
                <a:gd name="T6" fmla="*/ 62 w 62"/>
                <a:gd name="T7" fmla="*/ 25 h 40"/>
                <a:gd name="T8" fmla="*/ 25 w 62"/>
                <a:gd name="T9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40">
                  <a:moveTo>
                    <a:pt x="25" y="0"/>
                  </a:moveTo>
                  <a:lnTo>
                    <a:pt x="0" y="40"/>
                  </a:lnTo>
                  <a:lnTo>
                    <a:pt x="50" y="40"/>
                  </a:lnTo>
                  <a:lnTo>
                    <a:pt x="62" y="25"/>
                  </a:lnTo>
                  <a:lnTo>
                    <a:pt x="2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2" name="ïśľiḓè">
              <a:extLst>
                <a:ext uri="{FF2B5EF4-FFF2-40B4-BE49-F238E27FC236}">
                  <a16:creationId xmlns:a16="http://schemas.microsoft.com/office/drawing/2014/main" id="{EFEF3766-98BC-45BE-A00E-E418E0B09BE2}"/>
                </a:ext>
              </a:extLst>
            </p:cNvPr>
            <p:cNvSpPr/>
            <p:nvPr/>
          </p:nvSpPr>
          <p:spPr bwMode="auto">
            <a:xfrm>
              <a:off x="4476750" y="2617788"/>
              <a:ext cx="409575" cy="314325"/>
            </a:xfrm>
            <a:custGeom>
              <a:gdLst>
                <a:gd name="T0" fmla="*/ 122 w 258"/>
                <a:gd name="T1" fmla="*/ 190 h 198"/>
                <a:gd name="T2" fmla="*/ 108 w 258"/>
                <a:gd name="T3" fmla="*/ 190 h 198"/>
                <a:gd name="T4" fmla="*/ 116 w 258"/>
                <a:gd name="T5" fmla="*/ 198 h 198"/>
                <a:gd name="T6" fmla="*/ 122 w 258"/>
                <a:gd name="T7" fmla="*/ 190 h 198"/>
                <a:gd name="T8" fmla="*/ 185 w 258"/>
                <a:gd name="T9" fmla="*/ 44 h 198"/>
                <a:gd name="T10" fmla="*/ 179 w 258"/>
                <a:gd name="T11" fmla="*/ 44 h 198"/>
                <a:gd name="T12" fmla="*/ 114 w 258"/>
                <a:gd name="T13" fmla="*/ 148 h 198"/>
                <a:gd name="T14" fmla="*/ 52 w 258"/>
                <a:gd name="T15" fmla="*/ 67 h 198"/>
                <a:gd name="T16" fmla="*/ 52 w 258"/>
                <a:gd name="T17" fmla="*/ 129 h 198"/>
                <a:gd name="T18" fmla="*/ 97 w 258"/>
                <a:gd name="T19" fmla="*/ 177 h 198"/>
                <a:gd name="T20" fmla="*/ 131 w 258"/>
                <a:gd name="T21" fmla="*/ 177 h 198"/>
                <a:gd name="T22" fmla="*/ 185 w 258"/>
                <a:gd name="T23" fmla="*/ 100 h 198"/>
                <a:gd name="T24" fmla="*/ 185 w 258"/>
                <a:gd name="T25" fmla="*/ 44 h 198"/>
                <a:gd name="T26" fmla="*/ 35 w 258"/>
                <a:gd name="T27" fmla="*/ 42 h 198"/>
                <a:gd name="T28" fmla="*/ 0 w 258"/>
                <a:gd name="T29" fmla="*/ 71 h 198"/>
                <a:gd name="T30" fmla="*/ 41 w 258"/>
                <a:gd name="T31" fmla="*/ 113 h 198"/>
                <a:gd name="T32" fmla="*/ 41 w 258"/>
                <a:gd name="T33" fmla="*/ 50 h 198"/>
                <a:gd name="T34" fmla="*/ 35 w 258"/>
                <a:gd name="T35" fmla="*/ 42 h 198"/>
                <a:gd name="T36" fmla="*/ 258 w 258"/>
                <a:gd name="T37" fmla="*/ 0 h 198"/>
                <a:gd name="T38" fmla="*/ 208 w 258"/>
                <a:gd name="T39" fmla="*/ 0 h 198"/>
                <a:gd name="T40" fmla="*/ 189 w 258"/>
                <a:gd name="T41" fmla="*/ 31 h 198"/>
                <a:gd name="T42" fmla="*/ 199 w 258"/>
                <a:gd name="T43" fmla="*/ 31 h 198"/>
                <a:gd name="T44" fmla="*/ 199 w 258"/>
                <a:gd name="T45" fmla="*/ 83 h 198"/>
                <a:gd name="T46" fmla="*/ 258 w 258"/>
                <a:gd name="T47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8" h="198">
                  <a:moveTo>
                    <a:pt x="122" y="190"/>
                  </a:moveTo>
                  <a:lnTo>
                    <a:pt x="108" y="190"/>
                  </a:lnTo>
                  <a:lnTo>
                    <a:pt x="116" y="198"/>
                  </a:lnTo>
                  <a:lnTo>
                    <a:pt x="122" y="190"/>
                  </a:lnTo>
                  <a:close/>
                  <a:moveTo>
                    <a:pt x="185" y="44"/>
                  </a:moveTo>
                  <a:lnTo>
                    <a:pt x="179" y="44"/>
                  </a:lnTo>
                  <a:lnTo>
                    <a:pt x="114" y="148"/>
                  </a:lnTo>
                  <a:lnTo>
                    <a:pt x="52" y="67"/>
                  </a:lnTo>
                  <a:lnTo>
                    <a:pt x="52" y="129"/>
                  </a:lnTo>
                  <a:lnTo>
                    <a:pt x="97" y="177"/>
                  </a:lnTo>
                  <a:lnTo>
                    <a:pt x="131" y="177"/>
                  </a:lnTo>
                  <a:lnTo>
                    <a:pt x="185" y="100"/>
                  </a:lnTo>
                  <a:lnTo>
                    <a:pt x="185" y="44"/>
                  </a:lnTo>
                  <a:close/>
                  <a:moveTo>
                    <a:pt x="35" y="42"/>
                  </a:moveTo>
                  <a:lnTo>
                    <a:pt x="0" y="71"/>
                  </a:lnTo>
                  <a:lnTo>
                    <a:pt x="41" y="113"/>
                  </a:lnTo>
                  <a:lnTo>
                    <a:pt x="41" y="50"/>
                  </a:lnTo>
                  <a:lnTo>
                    <a:pt x="35" y="42"/>
                  </a:lnTo>
                  <a:close/>
                  <a:moveTo>
                    <a:pt x="258" y="0"/>
                  </a:moveTo>
                  <a:lnTo>
                    <a:pt x="208" y="0"/>
                  </a:lnTo>
                  <a:lnTo>
                    <a:pt x="189" y="31"/>
                  </a:lnTo>
                  <a:lnTo>
                    <a:pt x="199" y="31"/>
                  </a:lnTo>
                  <a:lnTo>
                    <a:pt x="199" y="83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E1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3" name="išḷîdé">
              <a:extLst>
                <a:ext uri="{FF2B5EF4-FFF2-40B4-BE49-F238E27FC236}">
                  <a16:creationId xmlns:a16="http://schemas.microsoft.com/office/drawing/2014/main" id="{6F98414D-B831-498F-AE46-F1FE216E19B1}"/>
                </a:ext>
              </a:extLst>
            </p:cNvPr>
            <p:cNvSpPr/>
            <p:nvPr/>
          </p:nvSpPr>
          <p:spPr bwMode="auto">
            <a:xfrm>
              <a:off x="4476750" y="2617788"/>
              <a:ext cx="409575" cy="314325"/>
            </a:xfrm>
            <a:custGeom>
              <a:gdLst>
                <a:gd name="T0" fmla="*/ 122 w 258"/>
                <a:gd name="T1" fmla="*/ 190 h 198"/>
                <a:gd name="T2" fmla="*/ 108 w 258"/>
                <a:gd name="T3" fmla="*/ 190 h 198"/>
                <a:gd name="T4" fmla="*/ 116 w 258"/>
                <a:gd name="T5" fmla="*/ 198 h 198"/>
                <a:gd name="T6" fmla="*/ 122 w 258"/>
                <a:gd name="T7" fmla="*/ 190 h 198"/>
                <a:gd name="T8" fmla="*/ 185 w 258"/>
                <a:gd name="T9" fmla="*/ 44 h 198"/>
                <a:gd name="T10" fmla="*/ 179 w 258"/>
                <a:gd name="T11" fmla="*/ 44 h 198"/>
                <a:gd name="T12" fmla="*/ 114 w 258"/>
                <a:gd name="T13" fmla="*/ 148 h 198"/>
                <a:gd name="T14" fmla="*/ 52 w 258"/>
                <a:gd name="T15" fmla="*/ 67 h 198"/>
                <a:gd name="T16" fmla="*/ 52 w 258"/>
                <a:gd name="T17" fmla="*/ 129 h 198"/>
                <a:gd name="T18" fmla="*/ 97 w 258"/>
                <a:gd name="T19" fmla="*/ 177 h 198"/>
                <a:gd name="T20" fmla="*/ 131 w 258"/>
                <a:gd name="T21" fmla="*/ 177 h 198"/>
                <a:gd name="T22" fmla="*/ 185 w 258"/>
                <a:gd name="T23" fmla="*/ 100 h 198"/>
                <a:gd name="T24" fmla="*/ 185 w 258"/>
                <a:gd name="T25" fmla="*/ 44 h 198"/>
                <a:gd name="T26" fmla="*/ 35 w 258"/>
                <a:gd name="T27" fmla="*/ 42 h 198"/>
                <a:gd name="T28" fmla="*/ 0 w 258"/>
                <a:gd name="T29" fmla="*/ 71 h 198"/>
                <a:gd name="T30" fmla="*/ 41 w 258"/>
                <a:gd name="T31" fmla="*/ 113 h 198"/>
                <a:gd name="T32" fmla="*/ 41 w 258"/>
                <a:gd name="T33" fmla="*/ 50 h 198"/>
                <a:gd name="T34" fmla="*/ 35 w 258"/>
                <a:gd name="T35" fmla="*/ 42 h 198"/>
                <a:gd name="T36" fmla="*/ 258 w 258"/>
                <a:gd name="T37" fmla="*/ 0 h 198"/>
                <a:gd name="T38" fmla="*/ 208 w 258"/>
                <a:gd name="T39" fmla="*/ 0 h 198"/>
                <a:gd name="T40" fmla="*/ 189 w 258"/>
                <a:gd name="T41" fmla="*/ 31 h 198"/>
                <a:gd name="T42" fmla="*/ 199 w 258"/>
                <a:gd name="T43" fmla="*/ 31 h 198"/>
                <a:gd name="T44" fmla="*/ 199 w 258"/>
                <a:gd name="T45" fmla="*/ 83 h 198"/>
                <a:gd name="T46" fmla="*/ 258 w 258"/>
                <a:gd name="T47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8" h="198">
                  <a:moveTo>
                    <a:pt x="122" y="190"/>
                  </a:moveTo>
                  <a:lnTo>
                    <a:pt x="108" y="190"/>
                  </a:lnTo>
                  <a:lnTo>
                    <a:pt x="116" y="198"/>
                  </a:lnTo>
                  <a:lnTo>
                    <a:pt x="122" y="190"/>
                  </a:lnTo>
                  <a:moveTo>
                    <a:pt x="185" y="44"/>
                  </a:moveTo>
                  <a:lnTo>
                    <a:pt x="179" y="44"/>
                  </a:lnTo>
                  <a:lnTo>
                    <a:pt x="114" y="148"/>
                  </a:lnTo>
                  <a:lnTo>
                    <a:pt x="52" y="67"/>
                  </a:lnTo>
                  <a:lnTo>
                    <a:pt x="52" y="129"/>
                  </a:lnTo>
                  <a:lnTo>
                    <a:pt x="97" y="177"/>
                  </a:lnTo>
                  <a:lnTo>
                    <a:pt x="131" y="177"/>
                  </a:lnTo>
                  <a:lnTo>
                    <a:pt x="185" y="100"/>
                  </a:lnTo>
                  <a:lnTo>
                    <a:pt x="185" y="44"/>
                  </a:lnTo>
                  <a:moveTo>
                    <a:pt x="35" y="42"/>
                  </a:moveTo>
                  <a:lnTo>
                    <a:pt x="0" y="71"/>
                  </a:lnTo>
                  <a:lnTo>
                    <a:pt x="41" y="113"/>
                  </a:lnTo>
                  <a:lnTo>
                    <a:pt x="41" y="50"/>
                  </a:lnTo>
                  <a:lnTo>
                    <a:pt x="35" y="42"/>
                  </a:lnTo>
                  <a:moveTo>
                    <a:pt x="258" y="0"/>
                  </a:moveTo>
                  <a:lnTo>
                    <a:pt x="208" y="0"/>
                  </a:lnTo>
                  <a:lnTo>
                    <a:pt x="189" y="31"/>
                  </a:lnTo>
                  <a:lnTo>
                    <a:pt x="199" y="31"/>
                  </a:lnTo>
                  <a:lnTo>
                    <a:pt x="199" y="83"/>
                  </a:lnTo>
                  <a:lnTo>
                    <a:pt x="25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4" name="îṡľíďè">
              <a:extLst>
                <a:ext uri="{FF2B5EF4-FFF2-40B4-BE49-F238E27FC236}">
                  <a16:creationId xmlns:a16="http://schemas.microsoft.com/office/drawing/2014/main" id="{4D6D24D4-8D75-486D-8C9E-92B9F415756C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90 w 158"/>
                <a:gd name="T1" fmla="*/ 146 h 159"/>
                <a:gd name="T2" fmla="*/ 56 w 158"/>
                <a:gd name="T3" fmla="*/ 146 h 159"/>
                <a:gd name="T4" fmla="*/ 67 w 158"/>
                <a:gd name="T5" fmla="*/ 159 h 159"/>
                <a:gd name="T6" fmla="*/ 81 w 158"/>
                <a:gd name="T7" fmla="*/ 159 h 159"/>
                <a:gd name="T8" fmla="*/ 90 w 158"/>
                <a:gd name="T9" fmla="*/ 146 h 159"/>
                <a:gd name="T10" fmla="*/ 0 w 158"/>
                <a:gd name="T11" fmla="*/ 19 h 159"/>
                <a:gd name="T12" fmla="*/ 0 w 158"/>
                <a:gd name="T13" fmla="*/ 82 h 159"/>
                <a:gd name="T14" fmla="*/ 11 w 158"/>
                <a:gd name="T15" fmla="*/ 98 h 159"/>
                <a:gd name="T16" fmla="*/ 11 w 158"/>
                <a:gd name="T17" fmla="*/ 36 h 159"/>
                <a:gd name="T18" fmla="*/ 0 w 158"/>
                <a:gd name="T19" fmla="*/ 19 h 159"/>
                <a:gd name="T20" fmla="*/ 158 w 158"/>
                <a:gd name="T21" fmla="*/ 0 h 159"/>
                <a:gd name="T22" fmla="*/ 148 w 158"/>
                <a:gd name="T23" fmla="*/ 0 h 159"/>
                <a:gd name="T24" fmla="*/ 138 w 158"/>
                <a:gd name="T25" fmla="*/ 13 h 159"/>
                <a:gd name="T26" fmla="*/ 144 w 158"/>
                <a:gd name="T27" fmla="*/ 13 h 159"/>
                <a:gd name="T28" fmla="*/ 144 w 158"/>
                <a:gd name="T29" fmla="*/ 69 h 159"/>
                <a:gd name="T30" fmla="*/ 158 w 158"/>
                <a:gd name="T31" fmla="*/ 52 h 159"/>
                <a:gd name="T32" fmla="*/ 158 w 158"/>
                <a:gd name="T33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8" h="159">
                  <a:moveTo>
                    <a:pt x="90" y="146"/>
                  </a:moveTo>
                  <a:lnTo>
                    <a:pt x="56" y="146"/>
                  </a:lnTo>
                  <a:lnTo>
                    <a:pt x="67" y="159"/>
                  </a:lnTo>
                  <a:lnTo>
                    <a:pt x="81" y="159"/>
                  </a:lnTo>
                  <a:lnTo>
                    <a:pt x="90" y="146"/>
                  </a:lnTo>
                  <a:close/>
                  <a:moveTo>
                    <a:pt x="0" y="19"/>
                  </a:moveTo>
                  <a:lnTo>
                    <a:pt x="0" y="82"/>
                  </a:lnTo>
                  <a:lnTo>
                    <a:pt x="11" y="98"/>
                  </a:lnTo>
                  <a:lnTo>
                    <a:pt x="11" y="36"/>
                  </a:lnTo>
                  <a:lnTo>
                    <a:pt x="0" y="19"/>
                  </a:lnTo>
                  <a:close/>
                  <a:moveTo>
                    <a:pt x="158" y="0"/>
                  </a:moveTo>
                  <a:lnTo>
                    <a:pt x="148" y="0"/>
                  </a:lnTo>
                  <a:lnTo>
                    <a:pt x="138" y="13"/>
                  </a:lnTo>
                  <a:lnTo>
                    <a:pt x="144" y="13"/>
                  </a:lnTo>
                  <a:lnTo>
                    <a:pt x="144" y="69"/>
                  </a:lnTo>
                  <a:lnTo>
                    <a:pt x="158" y="52"/>
                  </a:lnTo>
                  <a:lnTo>
                    <a:pt x="158" y="0"/>
                  </a:lnTo>
                  <a:close/>
                </a:path>
              </a:pathLst>
            </a:custGeom>
            <a:solidFill>
              <a:srgbClr val="BFC2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5" name="iś1iďè">
              <a:extLst>
                <a:ext uri="{FF2B5EF4-FFF2-40B4-BE49-F238E27FC236}">
                  <a16:creationId xmlns:a16="http://schemas.microsoft.com/office/drawing/2014/main" id="{33AFBD56-CA89-433A-80D3-768E12EB8928}"/>
                </a:ext>
              </a:extLst>
            </p:cNvPr>
            <p:cNvSpPr/>
            <p:nvPr/>
          </p:nvSpPr>
          <p:spPr bwMode="auto">
            <a:xfrm>
              <a:off x="4541838" y="2667001"/>
              <a:ext cx="250825" cy="252413"/>
            </a:xfrm>
            <a:custGeom>
              <a:gdLst>
                <a:gd name="T0" fmla="*/ 90 w 158"/>
                <a:gd name="T1" fmla="*/ 146 h 159"/>
                <a:gd name="T2" fmla="*/ 56 w 158"/>
                <a:gd name="T3" fmla="*/ 146 h 159"/>
                <a:gd name="T4" fmla="*/ 67 w 158"/>
                <a:gd name="T5" fmla="*/ 159 h 159"/>
                <a:gd name="T6" fmla="*/ 81 w 158"/>
                <a:gd name="T7" fmla="*/ 159 h 159"/>
                <a:gd name="T8" fmla="*/ 90 w 158"/>
                <a:gd name="T9" fmla="*/ 146 h 159"/>
                <a:gd name="T10" fmla="*/ 0 w 158"/>
                <a:gd name="T11" fmla="*/ 19 h 159"/>
                <a:gd name="T12" fmla="*/ 0 w 158"/>
                <a:gd name="T13" fmla="*/ 82 h 159"/>
                <a:gd name="T14" fmla="*/ 11 w 158"/>
                <a:gd name="T15" fmla="*/ 98 h 159"/>
                <a:gd name="T16" fmla="*/ 11 w 158"/>
                <a:gd name="T17" fmla="*/ 36 h 159"/>
                <a:gd name="T18" fmla="*/ 0 w 158"/>
                <a:gd name="T19" fmla="*/ 19 h 159"/>
                <a:gd name="T20" fmla="*/ 158 w 158"/>
                <a:gd name="T21" fmla="*/ 0 h 159"/>
                <a:gd name="T22" fmla="*/ 148 w 158"/>
                <a:gd name="T23" fmla="*/ 0 h 159"/>
                <a:gd name="T24" fmla="*/ 138 w 158"/>
                <a:gd name="T25" fmla="*/ 13 h 159"/>
                <a:gd name="T26" fmla="*/ 144 w 158"/>
                <a:gd name="T27" fmla="*/ 13 h 159"/>
                <a:gd name="T28" fmla="*/ 144 w 158"/>
                <a:gd name="T29" fmla="*/ 69 h 159"/>
                <a:gd name="T30" fmla="*/ 158 w 158"/>
                <a:gd name="T31" fmla="*/ 52 h 159"/>
                <a:gd name="T32" fmla="*/ 158 w 158"/>
                <a:gd name="T33" fmla="*/ 0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8" h="159">
                  <a:moveTo>
                    <a:pt x="90" y="146"/>
                  </a:moveTo>
                  <a:lnTo>
                    <a:pt x="56" y="146"/>
                  </a:lnTo>
                  <a:lnTo>
                    <a:pt x="67" y="159"/>
                  </a:lnTo>
                  <a:lnTo>
                    <a:pt x="81" y="159"/>
                  </a:lnTo>
                  <a:lnTo>
                    <a:pt x="90" y="146"/>
                  </a:lnTo>
                  <a:moveTo>
                    <a:pt x="0" y="19"/>
                  </a:moveTo>
                  <a:lnTo>
                    <a:pt x="0" y="82"/>
                  </a:lnTo>
                  <a:lnTo>
                    <a:pt x="11" y="98"/>
                  </a:lnTo>
                  <a:lnTo>
                    <a:pt x="11" y="36"/>
                  </a:lnTo>
                  <a:lnTo>
                    <a:pt x="0" y="19"/>
                  </a:lnTo>
                  <a:moveTo>
                    <a:pt x="158" y="0"/>
                  </a:moveTo>
                  <a:lnTo>
                    <a:pt x="148" y="0"/>
                  </a:lnTo>
                  <a:lnTo>
                    <a:pt x="138" y="13"/>
                  </a:lnTo>
                  <a:lnTo>
                    <a:pt x="144" y="13"/>
                  </a:lnTo>
                  <a:lnTo>
                    <a:pt x="144" y="69"/>
                  </a:lnTo>
                  <a:lnTo>
                    <a:pt x="158" y="52"/>
                  </a:lnTo>
                  <a:lnTo>
                    <a:pt x="158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6" name="íşļíḑê">
              <a:extLst>
                <a:ext uri="{FF2B5EF4-FFF2-40B4-BE49-F238E27FC236}">
                  <a16:creationId xmlns:a16="http://schemas.microsoft.com/office/drawing/2014/main" id="{F715B73E-44DF-4FC8-8CB4-5B201F60FCB3}"/>
                </a:ext>
              </a:extLst>
            </p:cNvPr>
            <p:cNvSpPr/>
            <p:nvPr/>
          </p:nvSpPr>
          <p:spPr bwMode="auto">
            <a:xfrm>
              <a:off x="4476750" y="2538413"/>
              <a:ext cx="428625" cy="374650"/>
            </a:xfrm>
            <a:custGeom>
              <a:gdLst>
                <a:gd name="T0" fmla="*/ 0 w 270"/>
                <a:gd name="T1" fmla="*/ 112 h 236"/>
                <a:gd name="T2" fmla="*/ 116 w 270"/>
                <a:gd name="T3" fmla="*/ 236 h 236"/>
                <a:gd name="T4" fmla="*/ 270 w 270"/>
                <a:gd name="T5" fmla="*/ 25 h 236"/>
                <a:gd name="T6" fmla="*/ 233 w 270"/>
                <a:gd name="T7" fmla="*/ 0 h 236"/>
                <a:gd name="T8" fmla="*/ 114 w 270"/>
                <a:gd name="T9" fmla="*/ 188 h 236"/>
                <a:gd name="T10" fmla="*/ 35 w 270"/>
                <a:gd name="T11" fmla="*/ 83 h 236"/>
                <a:gd name="T12" fmla="*/ 0 w 270"/>
                <a:gd name="T13" fmla="*/ 112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0" h="236">
                  <a:moveTo>
                    <a:pt x="0" y="112"/>
                  </a:moveTo>
                  <a:lnTo>
                    <a:pt x="116" y="236"/>
                  </a:lnTo>
                  <a:lnTo>
                    <a:pt x="270" y="25"/>
                  </a:lnTo>
                  <a:lnTo>
                    <a:pt x="233" y="0"/>
                  </a:lnTo>
                  <a:lnTo>
                    <a:pt x="114" y="188"/>
                  </a:lnTo>
                  <a:lnTo>
                    <a:pt x="35" y="83"/>
                  </a:lnTo>
                  <a:lnTo>
                    <a:pt x="0" y="112"/>
                  </a:lnTo>
                  <a:close/>
                </a:path>
              </a:pathLst>
            </a:custGeom>
            <a:solidFill>
              <a:srgbClr val="FC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7" name="íšľîḓé">
              <a:extLst>
                <a:ext uri="{FF2B5EF4-FFF2-40B4-BE49-F238E27FC236}">
                  <a16:creationId xmlns:a16="http://schemas.microsoft.com/office/drawing/2014/main" id="{D538436B-8EAC-416B-B0B0-847676F6231E}"/>
                </a:ext>
              </a:extLst>
            </p:cNvPr>
            <p:cNvSpPr/>
            <p:nvPr/>
          </p:nvSpPr>
          <p:spPr bwMode="auto">
            <a:xfrm>
              <a:off x="4214813" y="1706563"/>
              <a:ext cx="833437" cy="225425"/>
            </a:xfrm>
            <a:custGeom>
              <a:gdLst>
                <a:gd name="T0" fmla="*/ 273 w 273"/>
                <a:gd name="T1" fmla="*/ 0 h 74"/>
                <a:gd name="T2" fmla="*/ 31 w 273"/>
                <a:gd name="T3" fmla="*/ 0 h 74"/>
                <a:gd name="T4" fmla="*/ 4 w 273"/>
                <a:gd name="T5" fmla="*/ 27 h 74"/>
                <a:gd name="T6" fmla="*/ 0 w 273"/>
                <a:gd name="T7" fmla="*/ 74 h 74"/>
                <a:gd name="T8" fmla="*/ 4 w 273"/>
                <a:gd name="T9" fmla="*/ 74 h 74"/>
                <a:gd name="T10" fmla="*/ 4 w 273"/>
                <a:gd name="T11" fmla="*/ 27 h 74"/>
                <a:gd name="T12" fmla="*/ 31 w 273"/>
                <a:gd name="T13" fmla="*/ 0 h 74"/>
                <a:gd name="T14" fmla="*/ 273 w 273"/>
                <a:gd name="T15" fmla="*/ 0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3" h="74">
                  <a:moveTo>
                    <a:pt x="273" y="0"/>
                  </a:moveTo>
                  <a:cubicBezTo>
                    <a:pt x="31" y="0"/>
                    <a:pt x="31" y="0"/>
                    <a:pt x="31" y="0"/>
                  </a:cubicBezTo>
                  <a:cubicBezTo>
                    <a:pt x="16" y="0"/>
                    <a:pt x="4" y="12"/>
                    <a:pt x="4" y="27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4" y="74"/>
                    <a:pt x="4" y="74"/>
                    <a:pt x="4" y="74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12"/>
                    <a:pt x="16" y="0"/>
                    <a:pt x="31" y="0"/>
                  </a:cubicBezTo>
                  <a:cubicBezTo>
                    <a:pt x="273" y="0"/>
                    <a:pt x="273" y="0"/>
                    <a:pt x="273" y="0"/>
                  </a:cubicBezTo>
                </a:path>
              </a:pathLst>
            </a:cu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8" name="ïṥḻíḍe">
              <a:extLst>
                <a:ext uri="{FF2B5EF4-FFF2-40B4-BE49-F238E27FC236}">
                  <a16:creationId xmlns:a16="http://schemas.microsoft.com/office/drawing/2014/main" id="{3494790D-7639-4E43-B216-03A4C2299756}"/>
                </a:ext>
              </a:extLst>
            </p:cNvPr>
            <p:cNvSpPr/>
            <p:nvPr/>
          </p:nvSpPr>
          <p:spPr bwMode="auto">
            <a:xfrm>
              <a:off x="4227513" y="1706563"/>
              <a:ext cx="820737" cy="365125"/>
            </a:xfrm>
            <a:custGeom>
              <a:gdLst>
                <a:gd name="T0" fmla="*/ 269 w 269"/>
                <a:gd name="T1" fmla="*/ 0 h 120"/>
                <a:gd name="T2" fmla="*/ 27 w 269"/>
                <a:gd name="T3" fmla="*/ 0 h 120"/>
                <a:gd name="T4" fmla="*/ 0 w 269"/>
                <a:gd name="T5" fmla="*/ 27 h 120"/>
                <a:gd name="T6" fmla="*/ 0 w 269"/>
                <a:gd name="T7" fmla="*/ 74 h 120"/>
                <a:gd name="T8" fmla="*/ 213 w 269"/>
                <a:gd name="T9" fmla="*/ 74 h 120"/>
                <a:gd name="T10" fmla="*/ 269 w 269"/>
                <a:gd name="T11" fmla="*/ 120 h 120"/>
                <a:gd name="T12" fmla="*/ 269 w 269"/>
                <a:gd name="T13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9" h="120">
                  <a:moveTo>
                    <a:pt x="269" y="0"/>
                  </a:moveTo>
                  <a:cubicBezTo>
                    <a:pt x="27" y="0"/>
                    <a:pt x="27" y="0"/>
                    <a:pt x="27" y="0"/>
                  </a:cubicBezTo>
                  <a:cubicBezTo>
                    <a:pt x="12" y="0"/>
                    <a:pt x="0" y="12"/>
                    <a:pt x="0" y="27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213" y="74"/>
                    <a:pt x="213" y="74"/>
                    <a:pt x="213" y="74"/>
                  </a:cubicBezTo>
                  <a:cubicBezTo>
                    <a:pt x="269" y="120"/>
                    <a:pt x="269" y="120"/>
                    <a:pt x="269" y="120"/>
                  </a:cubicBezTo>
                  <a:cubicBezTo>
                    <a:pt x="269" y="0"/>
                    <a:pt x="269" y="0"/>
                    <a:pt x="269" y="0"/>
                  </a:cubicBezTo>
                </a:path>
              </a:pathLst>
            </a:cu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19" name="îṣḷiďè">
              <a:extLst>
                <a:ext uri="{FF2B5EF4-FFF2-40B4-BE49-F238E27FC236}">
                  <a16:creationId xmlns:a16="http://schemas.microsoft.com/office/drawing/2014/main" id="{D3745EBB-127A-47E5-AC1F-62466CFB0D6E}"/>
                </a:ext>
              </a:extLst>
            </p:cNvPr>
            <p:cNvSpPr/>
            <p:nvPr/>
          </p:nvSpPr>
          <p:spPr bwMode="auto">
            <a:xfrm>
              <a:off x="6142038" y="1706563"/>
              <a:ext cx="668337" cy="365125"/>
            </a:xfrm>
            <a:custGeom>
              <a:gdLst>
                <a:gd name="T0" fmla="*/ 192 w 219"/>
                <a:gd name="T1" fmla="*/ 0 h 120"/>
                <a:gd name="T2" fmla="*/ 0 w 219"/>
                <a:gd name="T3" fmla="*/ 0 h 120"/>
                <a:gd name="T4" fmla="*/ 0 w 219"/>
                <a:gd name="T5" fmla="*/ 120 h 120"/>
                <a:gd name="T6" fmla="*/ 219 w 219"/>
                <a:gd name="T7" fmla="*/ 120 h 120"/>
                <a:gd name="T8" fmla="*/ 219 w 219"/>
                <a:gd name="T9" fmla="*/ 28 h 120"/>
                <a:gd name="T10" fmla="*/ 192 w 219"/>
                <a:gd name="T11" fmla="*/ 0 h 120"/>
                <a:gd name="T12" fmla="*/ 192 w 219"/>
                <a:gd name="T13" fmla="*/ 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9" h="120">
                  <a:moveTo>
                    <a:pt x="19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219" y="120"/>
                    <a:pt x="219" y="120"/>
                    <a:pt x="219" y="120"/>
                  </a:cubicBezTo>
                  <a:cubicBezTo>
                    <a:pt x="219" y="28"/>
                    <a:pt x="219" y="28"/>
                    <a:pt x="219" y="28"/>
                  </a:cubicBezTo>
                  <a:cubicBezTo>
                    <a:pt x="219" y="12"/>
                    <a:pt x="207" y="0"/>
                    <a:pt x="192" y="0"/>
                  </a:cubicBezTo>
                  <a:cubicBezTo>
                    <a:pt x="192" y="0"/>
                    <a:pt x="192" y="0"/>
                    <a:pt x="192" y="0"/>
                  </a:cubicBezTo>
                </a:path>
              </a:pathLst>
            </a:cu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0" name="íṥḻíḓe">
              <a:extLst>
                <a:ext uri="{FF2B5EF4-FFF2-40B4-BE49-F238E27FC236}">
                  <a16:creationId xmlns:a16="http://schemas.microsoft.com/office/drawing/2014/main" id="{017AF562-0D42-4E8C-9851-932902A45747}"/>
                </a:ext>
              </a:extLst>
            </p:cNvPr>
            <p:cNvSpPr/>
            <p:nvPr/>
          </p:nvSpPr>
          <p:spPr bwMode="auto">
            <a:xfrm>
              <a:off x="3582988" y="1160463"/>
              <a:ext cx="1441450" cy="695325"/>
            </a:xfrm>
            <a:custGeom>
              <a:gdLst>
                <a:gd name="T0" fmla="*/ 908 w 908"/>
                <a:gd name="T1" fmla="*/ 438 h 438"/>
                <a:gd name="T2" fmla="*/ 0 w 908"/>
                <a:gd name="T3" fmla="*/ 438 h 438"/>
                <a:gd name="T4" fmla="*/ 0 w 908"/>
                <a:gd name="T5" fmla="*/ 0 h 438"/>
                <a:gd name="T6" fmla="*/ 908 w 908"/>
                <a:gd name="T7" fmla="*/ 0 h 438"/>
                <a:gd name="T8" fmla="*/ 908 w 908"/>
                <a:gd name="T9" fmla="*/ 382 h 438"/>
                <a:gd name="T10" fmla="*/ 908 w 908"/>
                <a:gd name="T11" fmla="*/ 438 h 4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05" h="438">
                  <a:moveTo>
                    <a:pt x="908" y="438"/>
                  </a:moveTo>
                  <a:lnTo>
                    <a:pt x="0" y="438"/>
                  </a:lnTo>
                  <a:lnTo>
                    <a:pt x="0" y="0"/>
                  </a:lnTo>
                  <a:lnTo>
                    <a:pt x="908" y="0"/>
                  </a:lnTo>
                  <a:lnTo>
                    <a:pt x="908" y="382"/>
                  </a:lnTo>
                  <a:lnTo>
                    <a:pt x="908" y="438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1" name="íŝľiḓê">
              <a:extLst>
                <a:ext uri="{FF2B5EF4-FFF2-40B4-BE49-F238E27FC236}">
                  <a16:creationId xmlns:a16="http://schemas.microsoft.com/office/drawing/2014/main" id="{C6A1B046-51F1-4C42-9C14-C1E4F40DB25F}"/>
                </a:ext>
              </a:extLst>
            </p:cNvPr>
            <p:cNvSpPr/>
            <p:nvPr/>
          </p:nvSpPr>
          <p:spPr bwMode="auto">
            <a:xfrm>
              <a:off x="4899025" y="1855788"/>
              <a:ext cx="125412" cy="152400"/>
            </a:xfrm>
            <a:custGeom>
              <a:gdLst>
                <a:gd name="T0" fmla="*/ 79 w 79"/>
                <a:gd name="T1" fmla="*/ 96 h 96"/>
                <a:gd name="T2" fmla="*/ 0 w 79"/>
                <a:gd name="T3" fmla="*/ 0 h 96"/>
                <a:gd name="T4" fmla="*/ 79 w 79"/>
                <a:gd name="T5" fmla="*/ 0 h 96"/>
                <a:gd name="T6" fmla="*/ 79 w 79"/>
                <a:gd name="T7" fmla="*/ 96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9" h="96">
                  <a:moveTo>
                    <a:pt x="79" y="96"/>
                  </a:moveTo>
                  <a:lnTo>
                    <a:pt x="0" y="0"/>
                  </a:lnTo>
                  <a:lnTo>
                    <a:pt x="79" y="0"/>
                  </a:lnTo>
                  <a:lnTo>
                    <a:pt x="79" y="96"/>
                  </a:lnTo>
                  <a:close/>
                </a:path>
              </a:pathLst>
            </a:custGeom>
            <a:solidFill>
              <a:srgbClr val="FC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2" name="ïṧlïḋe">
              <a:extLst>
                <a:ext uri="{FF2B5EF4-FFF2-40B4-BE49-F238E27FC236}">
                  <a16:creationId xmlns:a16="http://schemas.microsoft.com/office/drawing/2014/main" id="{088DA08E-5297-4E5A-B0EC-1C7EA2CCE7C9}"/>
                </a:ext>
              </a:extLst>
            </p:cNvPr>
            <p:cNvSpPr/>
            <p:nvPr/>
          </p:nvSpPr>
          <p:spPr bwMode="auto">
            <a:xfrm>
              <a:off x="3625850" y="1255713"/>
              <a:ext cx="1254125" cy="56038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3" name="íšļïḍè">
              <a:extLst>
                <a:ext uri="{FF2B5EF4-FFF2-40B4-BE49-F238E27FC236}">
                  <a16:creationId xmlns:a16="http://schemas.microsoft.com/office/drawing/2014/main" id="{48C883DB-AFB2-44C0-9D0E-711C84CF5888}"/>
                </a:ext>
              </a:extLst>
            </p:cNvPr>
            <p:cNvSpPr/>
            <p:nvPr/>
          </p:nvSpPr>
          <p:spPr bwMode="auto">
            <a:xfrm>
              <a:off x="3665538" y="1219201"/>
              <a:ext cx="1254125" cy="5603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4" name="íṧḻïḍè">
              <a:extLst>
                <a:ext uri="{FF2B5EF4-FFF2-40B4-BE49-F238E27FC236}">
                  <a16:creationId xmlns:a16="http://schemas.microsoft.com/office/drawing/2014/main" id="{BE807592-0A6E-4EA7-8621-494E254D7F36}"/>
                </a:ext>
              </a:extLst>
            </p:cNvPr>
            <p:cNvSpPr/>
            <p:nvPr/>
          </p:nvSpPr>
          <p:spPr bwMode="auto">
            <a:xfrm>
              <a:off x="6183313" y="1450976"/>
              <a:ext cx="1193800" cy="576263"/>
            </a:xfrm>
            <a:custGeom>
              <a:gdLst>
                <a:gd name="T0" fmla="*/ 752 w 752"/>
                <a:gd name="T1" fmla="*/ 363 h 363"/>
                <a:gd name="T2" fmla="*/ 0 w 752"/>
                <a:gd name="T3" fmla="*/ 363 h 363"/>
                <a:gd name="T4" fmla="*/ 0 w 752"/>
                <a:gd name="T5" fmla="*/ 0 h 363"/>
                <a:gd name="T6" fmla="*/ 752 w 752"/>
                <a:gd name="T7" fmla="*/ 0 h 363"/>
                <a:gd name="T8" fmla="*/ 752 w 752"/>
                <a:gd name="T9" fmla="*/ 316 h 363"/>
                <a:gd name="T10" fmla="*/ 752 w 752"/>
                <a:gd name="T11" fmla="*/ 363 h 3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2" h="363">
                  <a:moveTo>
                    <a:pt x="752" y="363"/>
                  </a:moveTo>
                  <a:lnTo>
                    <a:pt x="0" y="363"/>
                  </a:lnTo>
                  <a:lnTo>
                    <a:pt x="0" y="0"/>
                  </a:lnTo>
                  <a:lnTo>
                    <a:pt x="752" y="0"/>
                  </a:lnTo>
                  <a:lnTo>
                    <a:pt x="752" y="316"/>
                  </a:lnTo>
                  <a:lnTo>
                    <a:pt x="752" y="363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5" name="î$1ide">
              <a:extLst>
                <a:ext uri="{FF2B5EF4-FFF2-40B4-BE49-F238E27FC236}">
                  <a16:creationId xmlns:a16="http://schemas.microsoft.com/office/drawing/2014/main" id="{CE5B62B1-C5E1-4321-A58D-F9CB15E1CA22}"/>
                </a:ext>
              </a:extLst>
            </p:cNvPr>
            <p:cNvSpPr/>
            <p:nvPr/>
          </p:nvSpPr>
          <p:spPr bwMode="auto">
            <a:xfrm>
              <a:off x="6221413" y="1528763"/>
              <a:ext cx="1036637" cy="46355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6" name="ïS1íḍe">
              <a:extLst>
                <a:ext uri="{FF2B5EF4-FFF2-40B4-BE49-F238E27FC236}">
                  <a16:creationId xmlns:a16="http://schemas.microsoft.com/office/drawing/2014/main" id="{D1E6893F-FD3D-4BBA-AC48-A7EA502F9986}"/>
                </a:ext>
              </a:extLst>
            </p:cNvPr>
            <p:cNvSpPr/>
            <p:nvPr/>
          </p:nvSpPr>
          <p:spPr bwMode="auto">
            <a:xfrm>
              <a:off x="6251575" y="1498601"/>
              <a:ext cx="1041400" cy="463550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7" name="išḷiḑé">
              <a:extLst>
                <a:ext uri="{FF2B5EF4-FFF2-40B4-BE49-F238E27FC236}">
                  <a16:creationId xmlns:a16="http://schemas.microsoft.com/office/drawing/2014/main" id="{C9CD8794-BC06-41E0-83F4-B53B432774DC}"/>
                </a:ext>
              </a:extLst>
            </p:cNvPr>
            <p:cNvSpPr/>
            <p:nvPr/>
          </p:nvSpPr>
          <p:spPr bwMode="auto">
            <a:xfrm>
              <a:off x="4227513" y="4257676"/>
              <a:ext cx="158750" cy="141288"/>
            </a:xfrm>
            <a:prstGeom prst="rect">
              <a:avLst/>
            </a:prstGeom>
            <a:solidFill>
              <a:srgbClr val="CBCE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8" name="iṧlíďê">
              <a:extLst>
                <a:ext uri="{FF2B5EF4-FFF2-40B4-BE49-F238E27FC236}">
                  <a16:creationId xmlns:a16="http://schemas.microsoft.com/office/drawing/2014/main" id="{BC2B03EA-F8F6-46A4-BAB5-981485D92557}"/>
                </a:ext>
              </a:extLst>
            </p:cNvPr>
            <p:cNvSpPr/>
            <p:nvPr/>
          </p:nvSpPr>
          <p:spPr bwMode="auto">
            <a:xfrm>
              <a:off x="4227513" y="4257676"/>
              <a:ext cx="158750" cy="141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29" name="îṥ1îďê">
              <a:extLst>
                <a:ext uri="{FF2B5EF4-FFF2-40B4-BE49-F238E27FC236}">
                  <a16:creationId xmlns:a16="http://schemas.microsoft.com/office/drawing/2014/main" id="{E2A36C3E-B7D2-49C6-A3C5-9863E1DD4EB0}"/>
                </a:ext>
              </a:extLst>
            </p:cNvPr>
            <p:cNvSpPr/>
            <p:nvPr/>
          </p:nvSpPr>
          <p:spPr bwMode="auto">
            <a:xfrm>
              <a:off x="4386263" y="4257676"/>
              <a:ext cx="252412" cy="141288"/>
            </a:xfrm>
            <a:custGeom>
              <a:gdLst>
                <a:gd name="T0" fmla="*/ 98 w 159"/>
                <a:gd name="T1" fmla="*/ 0 h 89"/>
                <a:gd name="T2" fmla="*/ 0 w 159"/>
                <a:gd name="T3" fmla="*/ 0 h 89"/>
                <a:gd name="T4" fmla="*/ 0 w 159"/>
                <a:gd name="T5" fmla="*/ 89 h 89"/>
                <a:gd name="T6" fmla="*/ 159 w 159"/>
                <a:gd name="T7" fmla="*/ 89 h 89"/>
                <a:gd name="T8" fmla="*/ 159 w 159"/>
                <a:gd name="T9" fmla="*/ 60 h 89"/>
                <a:gd name="T10" fmla="*/ 98 w 159"/>
                <a:gd name="T11" fmla="*/ 60 h 89"/>
                <a:gd name="T12" fmla="*/ 98 w 159"/>
                <a:gd name="T13" fmla="*/ 0 h 89"/>
                <a:gd name="T14" fmla="*/ 159 w 159"/>
                <a:gd name="T15" fmla="*/ 0 h 89"/>
                <a:gd name="T16" fmla="*/ 109 w 159"/>
                <a:gd name="T17" fmla="*/ 0 h 89"/>
                <a:gd name="T18" fmla="*/ 109 w 159"/>
                <a:gd name="T19" fmla="*/ 47 h 89"/>
                <a:gd name="T20" fmla="*/ 159 w 159"/>
                <a:gd name="T21" fmla="*/ 47 h 89"/>
                <a:gd name="T22" fmla="*/ 159 w 159"/>
                <a:gd name="T23" fmla="*/ 0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9" h="89">
                  <a:moveTo>
                    <a:pt x="98" y="0"/>
                  </a:moveTo>
                  <a:lnTo>
                    <a:pt x="0" y="0"/>
                  </a:lnTo>
                  <a:lnTo>
                    <a:pt x="0" y="89"/>
                  </a:lnTo>
                  <a:lnTo>
                    <a:pt x="159" y="89"/>
                  </a:lnTo>
                  <a:lnTo>
                    <a:pt x="159" y="60"/>
                  </a:lnTo>
                  <a:lnTo>
                    <a:pt x="98" y="60"/>
                  </a:lnTo>
                  <a:lnTo>
                    <a:pt x="98" y="0"/>
                  </a:lnTo>
                  <a:close/>
                  <a:moveTo>
                    <a:pt x="159" y="0"/>
                  </a:moveTo>
                  <a:lnTo>
                    <a:pt x="109" y="0"/>
                  </a:lnTo>
                  <a:lnTo>
                    <a:pt x="109" y="47"/>
                  </a:lnTo>
                  <a:lnTo>
                    <a:pt x="159" y="47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D9D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0" name="iṩľiḋé">
              <a:extLst>
                <a:ext uri="{FF2B5EF4-FFF2-40B4-BE49-F238E27FC236}">
                  <a16:creationId xmlns:a16="http://schemas.microsoft.com/office/drawing/2014/main" id="{854D5A16-A90C-4C42-BD9C-FEF625B426AE}"/>
                </a:ext>
              </a:extLst>
            </p:cNvPr>
            <p:cNvSpPr/>
            <p:nvPr/>
          </p:nvSpPr>
          <p:spPr bwMode="auto">
            <a:xfrm>
              <a:off x="4386263" y="4257676"/>
              <a:ext cx="252412" cy="141288"/>
            </a:xfrm>
            <a:custGeom>
              <a:gdLst>
                <a:gd name="T0" fmla="*/ 98 w 159"/>
                <a:gd name="T1" fmla="*/ 0 h 89"/>
                <a:gd name="T2" fmla="*/ 0 w 159"/>
                <a:gd name="T3" fmla="*/ 0 h 89"/>
                <a:gd name="T4" fmla="*/ 0 w 159"/>
                <a:gd name="T5" fmla="*/ 89 h 89"/>
                <a:gd name="T6" fmla="*/ 159 w 159"/>
                <a:gd name="T7" fmla="*/ 89 h 89"/>
                <a:gd name="T8" fmla="*/ 159 w 159"/>
                <a:gd name="T9" fmla="*/ 60 h 89"/>
                <a:gd name="T10" fmla="*/ 98 w 159"/>
                <a:gd name="T11" fmla="*/ 60 h 89"/>
                <a:gd name="T12" fmla="*/ 98 w 159"/>
                <a:gd name="T13" fmla="*/ 0 h 89"/>
                <a:gd name="T14" fmla="*/ 159 w 159"/>
                <a:gd name="T15" fmla="*/ 0 h 89"/>
                <a:gd name="T16" fmla="*/ 109 w 159"/>
                <a:gd name="T17" fmla="*/ 0 h 89"/>
                <a:gd name="T18" fmla="*/ 109 w 159"/>
                <a:gd name="T19" fmla="*/ 47 h 89"/>
                <a:gd name="T20" fmla="*/ 159 w 159"/>
                <a:gd name="T21" fmla="*/ 47 h 89"/>
                <a:gd name="T22" fmla="*/ 159 w 159"/>
                <a:gd name="T23" fmla="*/ 0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9" h="89">
                  <a:moveTo>
                    <a:pt x="98" y="0"/>
                  </a:moveTo>
                  <a:lnTo>
                    <a:pt x="0" y="0"/>
                  </a:lnTo>
                  <a:lnTo>
                    <a:pt x="0" y="89"/>
                  </a:lnTo>
                  <a:lnTo>
                    <a:pt x="159" y="89"/>
                  </a:lnTo>
                  <a:lnTo>
                    <a:pt x="159" y="60"/>
                  </a:lnTo>
                  <a:lnTo>
                    <a:pt x="98" y="60"/>
                  </a:lnTo>
                  <a:lnTo>
                    <a:pt x="98" y="0"/>
                  </a:lnTo>
                  <a:moveTo>
                    <a:pt x="159" y="0"/>
                  </a:moveTo>
                  <a:lnTo>
                    <a:pt x="109" y="0"/>
                  </a:lnTo>
                  <a:lnTo>
                    <a:pt x="109" y="47"/>
                  </a:lnTo>
                  <a:lnTo>
                    <a:pt x="159" y="47"/>
                  </a:lnTo>
                  <a:lnTo>
                    <a:pt x="15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1" name="ïṥḷiďè">
              <a:extLst>
                <a:ext uri="{FF2B5EF4-FFF2-40B4-BE49-F238E27FC236}">
                  <a16:creationId xmlns:a16="http://schemas.microsoft.com/office/drawing/2014/main" id="{21AC56EE-41BE-4326-9BCA-F16097BFEEF3}"/>
                </a:ext>
              </a:extLst>
            </p:cNvPr>
            <p:cNvSpPr/>
            <p:nvPr/>
          </p:nvSpPr>
          <p:spPr bwMode="auto">
            <a:xfrm>
              <a:off x="4541838" y="4257676"/>
              <a:ext cx="96837" cy="95250"/>
            </a:xfrm>
            <a:custGeom>
              <a:gdLst>
                <a:gd name="T0" fmla="*/ 11 w 61"/>
                <a:gd name="T1" fmla="*/ 0 h 60"/>
                <a:gd name="T2" fmla="*/ 0 w 61"/>
                <a:gd name="T3" fmla="*/ 0 h 60"/>
                <a:gd name="T4" fmla="*/ 0 w 61"/>
                <a:gd name="T5" fmla="*/ 60 h 60"/>
                <a:gd name="T6" fmla="*/ 61 w 61"/>
                <a:gd name="T7" fmla="*/ 60 h 60"/>
                <a:gd name="T8" fmla="*/ 61 w 61"/>
                <a:gd name="T9" fmla="*/ 47 h 60"/>
                <a:gd name="T10" fmla="*/ 11 w 61"/>
                <a:gd name="T11" fmla="*/ 47 h 60"/>
                <a:gd name="T12" fmla="*/ 11 w 61"/>
                <a:gd name="T13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0">
                  <a:moveTo>
                    <a:pt x="11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61" y="60"/>
                  </a:lnTo>
                  <a:lnTo>
                    <a:pt x="61" y="47"/>
                  </a:lnTo>
                  <a:lnTo>
                    <a:pt x="11" y="47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BCBEB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2" name="išļîḑé">
              <a:extLst>
                <a:ext uri="{FF2B5EF4-FFF2-40B4-BE49-F238E27FC236}">
                  <a16:creationId xmlns:a16="http://schemas.microsoft.com/office/drawing/2014/main" id="{59B22FE9-0256-49BF-BFE5-4D9A0A019861}"/>
                </a:ext>
              </a:extLst>
            </p:cNvPr>
            <p:cNvSpPr/>
            <p:nvPr/>
          </p:nvSpPr>
          <p:spPr bwMode="auto">
            <a:xfrm>
              <a:off x="4541838" y="4257676"/>
              <a:ext cx="96837" cy="95250"/>
            </a:xfrm>
            <a:custGeom>
              <a:gdLst>
                <a:gd name="T0" fmla="*/ 11 w 61"/>
                <a:gd name="T1" fmla="*/ 0 h 60"/>
                <a:gd name="T2" fmla="*/ 0 w 61"/>
                <a:gd name="T3" fmla="*/ 0 h 60"/>
                <a:gd name="T4" fmla="*/ 0 w 61"/>
                <a:gd name="T5" fmla="*/ 60 h 60"/>
                <a:gd name="T6" fmla="*/ 61 w 61"/>
                <a:gd name="T7" fmla="*/ 60 h 60"/>
                <a:gd name="T8" fmla="*/ 61 w 61"/>
                <a:gd name="T9" fmla="*/ 47 h 60"/>
                <a:gd name="T10" fmla="*/ 11 w 61"/>
                <a:gd name="T11" fmla="*/ 47 h 60"/>
                <a:gd name="T12" fmla="*/ 11 w 61"/>
                <a:gd name="T13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0">
                  <a:moveTo>
                    <a:pt x="11" y="0"/>
                  </a:moveTo>
                  <a:lnTo>
                    <a:pt x="0" y="0"/>
                  </a:lnTo>
                  <a:lnTo>
                    <a:pt x="0" y="60"/>
                  </a:lnTo>
                  <a:lnTo>
                    <a:pt x="61" y="60"/>
                  </a:lnTo>
                  <a:lnTo>
                    <a:pt x="61" y="47"/>
                  </a:lnTo>
                  <a:lnTo>
                    <a:pt x="11" y="47"/>
                  </a:lnTo>
                  <a:lnTo>
                    <a:pt x="11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3" name="îśliḓé">
              <a:extLst>
                <a:ext uri="{FF2B5EF4-FFF2-40B4-BE49-F238E27FC236}">
                  <a16:creationId xmlns:a16="http://schemas.microsoft.com/office/drawing/2014/main" id="{A25410C5-136A-48A2-AC19-9CBC6376556A}"/>
                </a:ext>
              </a:extLst>
            </p:cNvPr>
            <p:cNvSpPr/>
            <p:nvPr/>
          </p:nvSpPr>
          <p:spPr bwMode="auto">
            <a:xfrm>
              <a:off x="3714750" y="3836988"/>
              <a:ext cx="952500" cy="460375"/>
            </a:xfrm>
            <a:custGeom>
              <a:gdLst>
                <a:gd name="T0" fmla="*/ 600 w 600"/>
                <a:gd name="T1" fmla="*/ 290 h 290"/>
                <a:gd name="T2" fmla="*/ 0 w 600"/>
                <a:gd name="T3" fmla="*/ 290 h 290"/>
                <a:gd name="T4" fmla="*/ 0 w 600"/>
                <a:gd name="T5" fmla="*/ 0 h 290"/>
                <a:gd name="T6" fmla="*/ 600 w 600"/>
                <a:gd name="T7" fmla="*/ 0 h 290"/>
                <a:gd name="T8" fmla="*/ 600 w 600"/>
                <a:gd name="T9" fmla="*/ 254 h 290"/>
                <a:gd name="T10" fmla="*/ 600 w 600"/>
                <a:gd name="T11" fmla="*/ 290 h 2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0" h="290">
                  <a:moveTo>
                    <a:pt x="600" y="290"/>
                  </a:moveTo>
                  <a:lnTo>
                    <a:pt x="0" y="290"/>
                  </a:lnTo>
                  <a:lnTo>
                    <a:pt x="0" y="0"/>
                  </a:lnTo>
                  <a:lnTo>
                    <a:pt x="600" y="0"/>
                  </a:lnTo>
                  <a:lnTo>
                    <a:pt x="600" y="254"/>
                  </a:lnTo>
                  <a:lnTo>
                    <a:pt x="600" y="29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4" name="ï$liḑè">
              <a:extLst>
                <a:ext uri="{FF2B5EF4-FFF2-40B4-BE49-F238E27FC236}">
                  <a16:creationId xmlns:a16="http://schemas.microsoft.com/office/drawing/2014/main" id="{027FCB8E-6B40-4A80-A977-F1C68DA931FF}"/>
                </a:ext>
              </a:extLst>
            </p:cNvPr>
            <p:cNvSpPr/>
            <p:nvPr/>
          </p:nvSpPr>
          <p:spPr bwMode="auto">
            <a:xfrm>
              <a:off x="3741738" y="3902076"/>
              <a:ext cx="830262" cy="368300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5" name="ïṩ1iḋê">
              <a:extLst>
                <a:ext uri="{FF2B5EF4-FFF2-40B4-BE49-F238E27FC236}">
                  <a16:creationId xmlns:a16="http://schemas.microsoft.com/office/drawing/2014/main" id="{D3EFB811-9B8E-479A-95F1-C8BC8292FE65}"/>
                </a:ext>
              </a:extLst>
            </p:cNvPr>
            <p:cNvSpPr/>
            <p:nvPr/>
          </p:nvSpPr>
          <p:spPr bwMode="auto">
            <a:xfrm>
              <a:off x="3765550" y="3876676"/>
              <a:ext cx="830262" cy="373063"/>
            </a:xfrm>
            <a:prstGeom prst="rect">
              <a:avLst/>
            </a:prstGeom>
            <a:solidFill>
              <a:srgbClr val="FAFC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6" name="îSļiḋe">
              <a:extLst>
                <a:ext uri="{FF2B5EF4-FFF2-40B4-BE49-F238E27FC236}">
                  <a16:creationId xmlns:a16="http://schemas.microsoft.com/office/drawing/2014/main" id="{0DE10864-F035-4955-A941-9090C8BDEF33}"/>
                </a:ext>
              </a:extLst>
            </p:cNvPr>
            <p:cNvSpPr/>
            <p:nvPr/>
          </p:nvSpPr>
          <p:spPr bwMode="auto">
            <a:xfrm>
              <a:off x="6265863" y="5405438"/>
              <a:ext cx="1536700" cy="295275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7" name="ïşḻiḍe">
              <a:extLst>
                <a:ext uri="{FF2B5EF4-FFF2-40B4-BE49-F238E27FC236}">
                  <a16:creationId xmlns:a16="http://schemas.microsoft.com/office/drawing/2014/main" id="{EDBCFC6A-05B6-48F9-8FF2-B758BEC6074C}"/>
                </a:ext>
              </a:extLst>
            </p:cNvPr>
            <p:cNvSpPr/>
            <p:nvPr/>
          </p:nvSpPr>
          <p:spPr bwMode="auto">
            <a:xfrm>
              <a:off x="7008813" y="2840038"/>
              <a:ext cx="149225" cy="187325"/>
            </a:xfrm>
            <a:custGeom>
              <a:gdLst>
                <a:gd name="T0" fmla="*/ 94 w 94"/>
                <a:gd name="T1" fmla="*/ 114 h 118"/>
                <a:gd name="T2" fmla="*/ 90 w 94"/>
                <a:gd name="T3" fmla="*/ 0 h 118"/>
                <a:gd name="T4" fmla="*/ 0 w 94"/>
                <a:gd name="T5" fmla="*/ 4 h 118"/>
                <a:gd name="T6" fmla="*/ 4 w 94"/>
                <a:gd name="T7" fmla="*/ 118 h 118"/>
                <a:gd name="T8" fmla="*/ 94 w 94"/>
                <a:gd name="T9" fmla="*/ 11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18">
                  <a:moveTo>
                    <a:pt x="94" y="114"/>
                  </a:moveTo>
                  <a:lnTo>
                    <a:pt x="90" y="0"/>
                  </a:lnTo>
                  <a:lnTo>
                    <a:pt x="0" y="4"/>
                  </a:lnTo>
                  <a:lnTo>
                    <a:pt x="4" y="118"/>
                  </a:lnTo>
                  <a:lnTo>
                    <a:pt x="94" y="114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8" name="íSḻîḓé">
              <a:extLst>
                <a:ext uri="{FF2B5EF4-FFF2-40B4-BE49-F238E27FC236}">
                  <a16:creationId xmlns:a16="http://schemas.microsoft.com/office/drawing/2014/main" id="{E2FB1DD8-D19F-4410-B0C0-F1D266206C7F}"/>
                </a:ext>
              </a:extLst>
            </p:cNvPr>
            <p:cNvSpPr/>
            <p:nvPr/>
          </p:nvSpPr>
          <p:spPr bwMode="auto">
            <a:xfrm>
              <a:off x="7008813" y="2840038"/>
              <a:ext cx="149225" cy="187325"/>
            </a:xfrm>
            <a:custGeom>
              <a:gdLst>
                <a:gd name="T0" fmla="*/ 94 w 94"/>
                <a:gd name="T1" fmla="*/ 114 h 118"/>
                <a:gd name="T2" fmla="*/ 90 w 94"/>
                <a:gd name="T3" fmla="*/ 0 h 118"/>
                <a:gd name="T4" fmla="*/ 0 w 94"/>
                <a:gd name="T5" fmla="*/ 4 h 118"/>
                <a:gd name="T6" fmla="*/ 4 w 94"/>
                <a:gd name="T7" fmla="*/ 118 h 118"/>
                <a:gd name="T8" fmla="*/ 94 w 94"/>
                <a:gd name="T9" fmla="*/ 114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118">
                  <a:moveTo>
                    <a:pt x="94" y="114"/>
                  </a:moveTo>
                  <a:lnTo>
                    <a:pt x="90" y="0"/>
                  </a:lnTo>
                  <a:lnTo>
                    <a:pt x="0" y="4"/>
                  </a:lnTo>
                  <a:lnTo>
                    <a:pt x="4" y="118"/>
                  </a:lnTo>
                  <a:lnTo>
                    <a:pt x="94" y="11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39" name="ïşḷïḋe">
              <a:extLst>
                <a:ext uri="{FF2B5EF4-FFF2-40B4-BE49-F238E27FC236}">
                  <a16:creationId xmlns:a16="http://schemas.microsoft.com/office/drawing/2014/main" id="{A7D512E1-CFE0-4D43-8A9F-1605728D42A6}"/>
                </a:ext>
              </a:extLst>
            </p:cNvPr>
            <p:cNvSpPr/>
            <p:nvPr/>
          </p:nvSpPr>
          <p:spPr bwMode="auto">
            <a:xfrm flipH="1">
              <a:off x="7154863" y="2865438"/>
              <a:ext cx="0" cy="66675"/>
            </a:xfrm>
            <a:custGeom>
              <a:gdLst>
                <a:gd name="T0" fmla="*/ 0 h 22"/>
                <a:gd name="T1" fmla="*/ 22 h 22"/>
                <a:gd name="T2" fmla="*/ 22 h 22"/>
                <a:gd name="T3" fmla="*/ 0 h 22"/>
              </a:gdLst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22">
                  <a:moveTo>
                    <a:pt x="0" y="0"/>
                  </a:moveTo>
                  <a:cubicBezTo>
                    <a:pt x="0" y="22"/>
                    <a:pt x="0" y="22"/>
                    <a:pt x="0" y="22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5D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0" name="íṧ1idè">
              <a:extLst>
                <a:ext uri="{FF2B5EF4-FFF2-40B4-BE49-F238E27FC236}">
                  <a16:creationId xmlns:a16="http://schemas.microsoft.com/office/drawing/2014/main" id="{B4EF1B4C-8B79-4DC1-9D1A-FEDE36D71D32}"/>
                </a:ext>
              </a:extLst>
            </p:cNvPr>
            <p:cNvSpPr/>
            <p:nvPr/>
          </p:nvSpPr>
          <p:spPr bwMode="auto">
            <a:xfrm>
              <a:off x="7008813" y="2852738"/>
              <a:ext cx="146050" cy="82550"/>
            </a:xfrm>
            <a:custGeom>
              <a:gdLst>
                <a:gd name="T0" fmla="*/ 0 w 48"/>
                <a:gd name="T1" fmla="*/ 0 h 27"/>
                <a:gd name="T2" fmla="*/ 1 w 48"/>
                <a:gd name="T3" fmla="*/ 23 h 27"/>
                <a:gd name="T4" fmla="*/ 27 w 48"/>
                <a:gd name="T5" fmla="*/ 27 h 27"/>
                <a:gd name="T6" fmla="*/ 48 w 48"/>
                <a:gd name="T7" fmla="*/ 26 h 27"/>
                <a:gd name="T8" fmla="*/ 48 w 48"/>
                <a:gd name="T9" fmla="*/ 4 h 27"/>
                <a:gd name="T10" fmla="*/ 0 w 48"/>
                <a:gd name="T11" fmla="*/ 0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" h="27">
                  <a:moveTo>
                    <a:pt x="0" y="0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3" y="26"/>
                    <a:pt x="16" y="27"/>
                    <a:pt x="27" y="27"/>
                  </a:cubicBezTo>
                  <a:cubicBezTo>
                    <a:pt x="38" y="27"/>
                    <a:pt x="48" y="26"/>
                    <a:pt x="48" y="26"/>
                  </a:cubicBezTo>
                  <a:cubicBezTo>
                    <a:pt x="48" y="4"/>
                    <a:pt x="48" y="4"/>
                    <a:pt x="48" y="4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F59D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1" name="işļîďé">
              <a:extLst>
                <a:ext uri="{FF2B5EF4-FFF2-40B4-BE49-F238E27FC236}">
                  <a16:creationId xmlns:a16="http://schemas.microsoft.com/office/drawing/2014/main" id="{A2482468-74E2-4722-B752-4E441090C284}"/>
                </a:ext>
              </a:extLst>
            </p:cNvPr>
            <p:cNvSpPr/>
            <p:nvPr/>
          </p:nvSpPr>
          <p:spPr bwMode="auto">
            <a:xfrm>
              <a:off x="6889750" y="2452688"/>
              <a:ext cx="406400" cy="390525"/>
            </a:xfrm>
            <a:custGeom>
              <a:gdLst>
                <a:gd name="T0" fmla="*/ 126 w 133"/>
                <a:gd name="T1" fmla="*/ 79 h 128"/>
                <a:gd name="T2" fmla="*/ 122 w 133"/>
                <a:gd name="T3" fmla="*/ 96 h 128"/>
                <a:gd name="T4" fmla="*/ 111 w 133"/>
                <a:gd name="T5" fmla="*/ 115 h 128"/>
                <a:gd name="T6" fmla="*/ 106 w 133"/>
                <a:gd name="T7" fmla="*/ 122 h 128"/>
                <a:gd name="T8" fmla="*/ 96 w 133"/>
                <a:gd name="T9" fmla="*/ 125 h 128"/>
                <a:gd name="T10" fmla="*/ 53 w 133"/>
                <a:gd name="T11" fmla="*/ 127 h 128"/>
                <a:gd name="T12" fmla="*/ 37 w 133"/>
                <a:gd name="T13" fmla="*/ 124 h 128"/>
                <a:gd name="T14" fmla="*/ 20 w 133"/>
                <a:gd name="T15" fmla="*/ 115 h 128"/>
                <a:gd name="T16" fmla="*/ 11 w 133"/>
                <a:gd name="T17" fmla="*/ 108 h 128"/>
                <a:gd name="T18" fmla="*/ 2 w 133"/>
                <a:gd name="T19" fmla="*/ 91 h 128"/>
                <a:gd name="T20" fmla="*/ 0 w 133"/>
                <a:gd name="T21" fmla="*/ 70 h 128"/>
                <a:gd name="T22" fmla="*/ 1 w 133"/>
                <a:gd name="T23" fmla="*/ 47 h 128"/>
                <a:gd name="T24" fmla="*/ 13 w 133"/>
                <a:gd name="T25" fmla="*/ 17 h 128"/>
                <a:gd name="T26" fmla="*/ 34 w 133"/>
                <a:gd name="T27" fmla="*/ 3 h 128"/>
                <a:gd name="T28" fmla="*/ 49 w 133"/>
                <a:gd name="T29" fmla="*/ 1 h 128"/>
                <a:gd name="T30" fmla="*/ 68 w 133"/>
                <a:gd name="T31" fmla="*/ 0 h 128"/>
                <a:gd name="T32" fmla="*/ 87 w 133"/>
                <a:gd name="T33" fmla="*/ 5 h 128"/>
                <a:gd name="T34" fmla="*/ 114 w 133"/>
                <a:gd name="T35" fmla="*/ 17 h 128"/>
                <a:gd name="T36" fmla="*/ 133 w 133"/>
                <a:gd name="T37" fmla="*/ 40 h 128"/>
                <a:gd name="T38" fmla="*/ 130 w 133"/>
                <a:gd name="T39" fmla="*/ 59 h 128"/>
                <a:gd name="T40" fmla="*/ 126 w 133"/>
                <a:gd name="T41" fmla="*/ 79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3" h="128">
                  <a:moveTo>
                    <a:pt x="126" y="79"/>
                  </a:moveTo>
                  <a:cubicBezTo>
                    <a:pt x="125" y="85"/>
                    <a:pt x="124" y="91"/>
                    <a:pt x="122" y="96"/>
                  </a:cubicBezTo>
                  <a:cubicBezTo>
                    <a:pt x="120" y="103"/>
                    <a:pt x="116" y="109"/>
                    <a:pt x="111" y="115"/>
                  </a:cubicBezTo>
                  <a:cubicBezTo>
                    <a:pt x="110" y="118"/>
                    <a:pt x="108" y="120"/>
                    <a:pt x="106" y="122"/>
                  </a:cubicBezTo>
                  <a:cubicBezTo>
                    <a:pt x="103" y="124"/>
                    <a:pt x="100" y="124"/>
                    <a:pt x="96" y="125"/>
                  </a:cubicBezTo>
                  <a:cubicBezTo>
                    <a:pt x="82" y="128"/>
                    <a:pt x="67" y="128"/>
                    <a:pt x="53" y="127"/>
                  </a:cubicBezTo>
                  <a:cubicBezTo>
                    <a:pt x="47" y="127"/>
                    <a:pt x="42" y="126"/>
                    <a:pt x="37" y="124"/>
                  </a:cubicBezTo>
                  <a:cubicBezTo>
                    <a:pt x="31" y="122"/>
                    <a:pt x="25" y="119"/>
                    <a:pt x="20" y="115"/>
                  </a:cubicBezTo>
                  <a:cubicBezTo>
                    <a:pt x="17" y="113"/>
                    <a:pt x="13" y="111"/>
                    <a:pt x="11" y="108"/>
                  </a:cubicBezTo>
                  <a:cubicBezTo>
                    <a:pt x="6" y="104"/>
                    <a:pt x="3" y="97"/>
                    <a:pt x="2" y="91"/>
                  </a:cubicBezTo>
                  <a:cubicBezTo>
                    <a:pt x="1" y="84"/>
                    <a:pt x="1" y="77"/>
                    <a:pt x="0" y="70"/>
                  </a:cubicBezTo>
                  <a:cubicBezTo>
                    <a:pt x="0" y="63"/>
                    <a:pt x="0" y="55"/>
                    <a:pt x="1" y="47"/>
                  </a:cubicBezTo>
                  <a:cubicBezTo>
                    <a:pt x="2" y="36"/>
                    <a:pt x="6" y="26"/>
                    <a:pt x="13" y="17"/>
                  </a:cubicBezTo>
                  <a:cubicBezTo>
                    <a:pt x="19" y="11"/>
                    <a:pt x="26" y="5"/>
                    <a:pt x="34" y="3"/>
                  </a:cubicBezTo>
                  <a:cubicBezTo>
                    <a:pt x="39" y="1"/>
                    <a:pt x="44" y="1"/>
                    <a:pt x="49" y="1"/>
                  </a:cubicBezTo>
                  <a:cubicBezTo>
                    <a:pt x="55" y="0"/>
                    <a:pt x="61" y="0"/>
                    <a:pt x="68" y="0"/>
                  </a:cubicBezTo>
                  <a:cubicBezTo>
                    <a:pt x="74" y="1"/>
                    <a:pt x="81" y="3"/>
                    <a:pt x="87" y="5"/>
                  </a:cubicBezTo>
                  <a:cubicBezTo>
                    <a:pt x="96" y="8"/>
                    <a:pt x="106" y="11"/>
                    <a:pt x="114" y="17"/>
                  </a:cubicBezTo>
                  <a:cubicBezTo>
                    <a:pt x="121" y="21"/>
                    <a:pt x="132" y="31"/>
                    <a:pt x="133" y="40"/>
                  </a:cubicBezTo>
                  <a:cubicBezTo>
                    <a:pt x="133" y="46"/>
                    <a:pt x="131" y="53"/>
                    <a:pt x="130" y="59"/>
                  </a:cubicBezTo>
                  <a:cubicBezTo>
                    <a:pt x="128" y="66"/>
                    <a:pt x="127" y="72"/>
                    <a:pt x="126" y="7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2" name="iṣ1iḋê">
              <a:extLst>
                <a:ext uri="{FF2B5EF4-FFF2-40B4-BE49-F238E27FC236}">
                  <a16:creationId xmlns:a16="http://schemas.microsoft.com/office/drawing/2014/main" id="{77E88EAC-B933-4500-9DFC-24CF407CEAA6}"/>
                </a:ext>
              </a:extLst>
            </p:cNvPr>
            <p:cNvSpPr/>
            <p:nvPr/>
          </p:nvSpPr>
          <p:spPr bwMode="auto">
            <a:xfrm>
              <a:off x="7059613" y="2376488"/>
              <a:ext cx="277812" cy="277813"/>
            </a:xfrm>
            <a:custGeom>
              <a:gdLst>
                <a:gd name="T0" fmla="*/ 1 w 91"/>
                <a:gd name="T1" fmla="*/ 45 h 91"/>
                <a:gd name="T2" fmla="*/ 44 w 91"/>
                <a:gd name="T3" fmla="*/ 91 h 91"/>
                <a:gd name="T4" fmla="*/ 90 w 91"/>
                <a:gd name="T5" fmla="*/ 47 h 91"/>
                <a:gd name="T6" fmla="*/ 47 w 91"/>
                <a:gd name="T7" fmla="*/ 1 h 91"/>
                <a:gd name="T8" fmla="*/ 1 w 91"/>
                <a:gd name="T9" fmla="*/ 45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1">
                  <a:moveTo>
                    <a:pt x="1" y="45"/>
                  </a:moveTo>
                  <a:cubicBezTo>
                    <a:pt x="0" y="69"/>
                    <a:pt x="20" y="90"/>
                    <a:pt x="44" y="91"/>
                  </a:cubicBezTo>
                  <a:cubicBezTo>
                    <a:pt x="69" y="91"/>
                    <a:pt x="90" y="72"/>
                    <a:pt x="90" y="47"/>
                  </a:cubicBezTo>
                  <a:cubicBezTo>
                    <a:pt x="91" y="22"/>
                    <a:pt x="71" y="2"/>
                    <a:pt x="47" y="1"/>
                  </a:cubicBezTo>
                  <a:cubicBezTo>
                    <a:pt x="22" y="0"/>
                    <a:pt x="1" y="20"/>
                    <a:pt x="1" y="4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3" name="îşḻiḑé">
              <a:extLst>
                <a:ext uri="{FF2B5EF4-FFF2-40B4-BE49-F238E27FC236}">
                  <a16:creationId xmlns:a16="http://schemas.microsoft.com/office/drawing/2014/main" id="{CDB6995B-78B8-4A80-815C-710566039287}"/>
                </a:ext>
              </a:extLst>
            </p:cNvPr>
            <p:cNvSpPr/>
            <p:nvPr/>
          </p:nvSpPr>
          <p:spPr bwMode="auto">
            <a:xfrm>
              <a:off x="6938963" y="2346326"/>
              <a:ext cx="277812" cy="277813"/>
            </a:xfrm>
            <a:custGeom>
              <a:gdLst>
                <a:gd name="T0" fmla="*/ 1 w 91"/>
                <a:gd name="T1" fmla="*/ 44 h 91"/>
                <a:gd name="T2" fmla="*/ 45 w 91"/>
                <a:gd name="T3" fmla="*/ 90 h 91"/>
                <a:gd name="T4" fmla="*/ 91 w 91"/>
                <a:gd name="T5" fmla="*/ 47 h 91"/>
                <a:gd name="T6" fmla="*/ 47 w 91"/>
                <a:gd name="T7" fmla="*/ 1 h 91"/>
                <a:gd name="T8" fmla="*/ 1 w 91"/>
                <a:gd name="T9" fmla="*/ 44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1">
                  <a:moveTo>
                    <a:pt x="1" y="44"/>
                  </a:moveTo>
                  <a:cubicBezTo>
                    <a:pt x="0" y="69"/>
                    <a:pt x="20" y="90"/>
                    <a:pt x="45" y="90"/>
                  </a:cubicBezTo>
                  <a:cubicBezTo>
                    <a:pt x="70" y="91"/>
                    <a:pt x="90" y="72"/>
                    <a:pt x="91" y="47"/>
                  </a:cubicBezTo>
                  <a:cubicBezTo>
                    <a:pt x="91" y="22"/>
                    <a:pt x="72" y="1"/>
                    <a:pt x="47" y="1"/>
                  </a:cubicBezTo>
                  <a:cubicBezTo>
                    <a:pt x="22" y="0"/>
                    <a:pt x="2" y="20"/>
                    <a:pt x="1" y="4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4" name="îṩļîḋè">
              <a:extLst>
                <a:ext uri="{FF2B5EF4-FFF2-40B4-BE49-F238E27FC236}">
                  <a16:creationId xmlns:a16="http://schemas.microsoft.com/office/drawing/2014/main" id="{DD0E9546-5FCE-462A-87CD-38CEB3095576}"/>
                </a:ext>
              </a:extLst>
            </p:cNvPr>
            <p:cNvSpPr/>
            <p:nvPr/>
          </p:nvSpPr>
          <p:spPr bwMode="auto">
            <a:xfrm>
              <a:off x="6846888" y="2371726"/>
              <a:ext cx="277812" cy="279400"/>
            </a:xfrm>
            <a:custGeom>
              <a:gdLst>
                <a:gd name="T0" fmla="*/ 1 w 91"/>
                <a:gd name="T1" fmla="*/ 45 h 92"/>
                <a:gd name="T2" fmla="*/ 44 w 91"/>
                <a:gd name="T3" fmla="*/ 91 h 92"/>
                <a:gd name="T4" fmla="*/ 91 w 91"/>
                <a:gd name="T5" fmla="*/ 47 h 92"/>
                <a:gd name="T6" fmla="*/ 47 w 91"/>
                <a:gd name="T7" fmla="*/ 1 h 92"/>
                <a:gd name="T8" fmla="*/ 1 w 91"/>
                <a:gd name="T9" fmla="*/ 45 h 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2">
                  <a:moveTo>
                    <a:pt x="1" y="45"/>
                  </a:moveTo>
                  <a:cubicBezTo>
                    <a:pt x="0" y="70"/>
                    <a:pt x="20" y="90"/>
                    <a:pt x="44" y="91"/>
                  </a:cubicBezTo>
                  <a:cubicBezTo>
                    <a:pt x="69" y="92"/>
                    <a:pt x="90" y="72"/>
                    <a:pt x="91" y="47"/>
                  </a:cubicBezTo>
                  <a:cubicBezTo>
                    <a:pt x="91" y="22"/>
                    <a:pt x="72" y="2"/>
                    <a:pt x="47" y="1"/>
                  </a:cubicBezTo>
                  <a:cubicBezTo>
                    <a:pt x="22" y="0"/>
                    <a:pt x="1" y="20"/>
                    <a:pt x="1" y="4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5" name="íşḷíḑè">
              <a:extLst>
                <a:ext uri="{FF2B5EF4-FFF2-40B4-BE49-F238E27FC236}">
                  <a16:creationId xmlns:a16="http://schemas.microsoft.com/office/drawing/2014/main" id="{26CC03F7-819F-4AD4-989D-BA65770C87FC}"/>
                </a:ext>
              </a:extLst>
            </p:cNvPr>
            <p:cNvSpPr/>
            <p:nvPr/>
          </p:nvSpPr>
          <p:spPr bwMode="auto">
            <a:xfrm>
              <a:off x="6913563" y="2481263"/>
              <a:ext cx="342900" cy="438150"/>
            </a:xfrm>
            <a:custGeom>
              <a:gdLst>
                <a:gd name="T0" fmla="*/ 3 w 112"/>
                <a:gd name="T1" fmla="*/ 0 h 144"/>
                <a:gd name="T2" fmla="*/ 1 w 112"/>
                <a:gd name="T3" fmla="*/ 87 h 144"/>
                <a:gd name="T4" fmla="*/ 54 w 112"/>
                <a:gd name="T5" fmla="*/ 143 h 144"/>
                <a:gd name="T6" fmla="*/ 110 w 112"/>
                <a:gd name="T7" fmla="*/ 90 h 144"/>
                <a:gd name="T8" fmla="*/ 112 w 112"/>
                <a:gd name="T9" fmla="*/ 3 h 144"/>
                <a:gd name="T10" fmla="*/ 3 w 112"/>
                <a:gd name="T11" fmla="*/ 0 h 1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144">
                  <a:moveTo>
                    <a:pt x="3" y="0"/>
                  </a:moveTo>
                  <a:cubicBezTo>
                    <a:pt x="1" y="87"/>
                    <a:pt x="1" y="87"/>
                    <a:pt x="1" y="87"/>
                  </a:cubicBezTo>
                  <a:cubicBezTo>
                    <a:pt x="0" y="117"/>
                    <a:pt x="24" y="142"/>
                    <a:pt x="54" y="143"/>
                  </a:cubicBezTo>
                  <a:cubicBezTo>
                    <a:pt x="84" y="144"/>
                    <a:pt x="109" y="120"/>
                    <a:pt x="110" y="90"/>
                  </a:cubicBezTo>
                  <a:cubicBezTo>
                    <a:pt x="112" y="3"/>
                    <a:pt x="112" y="3"/>
                    <a:pt x="112" y="3"/>
                  </a:cubicBezTo>
                  <a:lnTo>
                    <a:pt x="3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6" name="iŝḷîďè">
              <a:extLst>
                <a:ext uri="{FF2B5EF4-FFF2-40B4-BE49-F238E27FC236}">
                  <a16:creationId xmlns:a16="http://schemas.microsoft.com/office/drawing/2014/main" id="{DB9C9214-A12D-40C7-9405-953EABCC4D95}"/>
                </a:ext>
              </a:extLst>
            </p:cNvPr>
            <p:cNvSpPr/>
            <p:nvPr/>
          </p:nvSpPr>
          <p:spPr bwMode="auto">
            <a:xfrm>
              <a:off x="6900863" y="2614613"/>
              <a:ext cx="61912" cy="65088"/>
            </a:xfrm>
            <a:custGeom>
              <a:gdLst>
                <a:gd name="T0" fmla="*/ 0 w 20"/>
                <a:gd name="T1" fmla="*/ 10 h 21"/>
                <a:gd name="T2" fmla="*/ 10 w 20"/>
                <a:gd name="T3" fmla="*/ 20 h 21"/>
                <a:gd name="T4" fmla="*/ 20 w 20"/>
                <a:gd name="T5" fmla="*/ 11 h 21"/>
                <a:gd name="T6" fmla="*/ 10 w 20"/>
                <a:gd name="T7" fmla="*/ 0 h 21"/>
                <a:gd name="T8" fmla="*/ 0 w 20"/>
                <a:gd name="T9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1">
                  <a:moveTo>
                    <a:pt x="0" y="10"/>
                  </a:moveTo>
                  <a:cubicBezTo>
                    <a:pt x="0" y="16"/>
                    <a:pt x="4" y="20"/>
                    <a:pt x="10" y="20"/>
                  </a:cubicBezTo>
                  <a:cubicBezTo>
                    <a:pt x="15" y="21"/>
                    <a:pt x="20" y="16"/>
                    <a:pt x="20" y="11"/>
                  </a:cubicBezTo>
                  <a:cubicBezTo>
                    <a:pt x="20" y="5"/>
                    <a:pt x="16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7" name="íš1íḍe">
              <a:extLst>
                <a:ext uri="{FF2B5EF4-FFF2-40B4-BE49-F238E27FC236}">
                  <a16:creationId xmlns:a16="http://schemas.microsoft.com/office/drawing/2014/main" id="{20FF5467-1305-46E1-83A8-F71AC4414EB9}"/>
                </a:ext>
              </a:extLst>
            </p:cNvPr>
            <p:cNvSpPr/>
            <p:nvPr/>
          </p:nvSpPr>
          <p:spPr bwMode="auto">
            <a:xfrm>
              <a:off x="7221538" y="2593976"/>
              <a:ext cx="61912" cy="60325"/>
            </a:xfrm>
            <a:custGeom>
              <a:gdLst>
                <a:gd name="T0" fmla="*/ 0 w 20"/>
                <a:gd name="T1" fmla="*/ 10 h 20"/>
                <a:gd name="T2" fmla="*/ 10 w 20"/>
                <a:gd name="T3" fmla="*/ 20 h 20"/>
                <a:gd name="T4" fmla="*/ 20 w 20"/>
                <a:gd name="T5" fmla="*/ 10 h 20"/>
                <a:gd name="T6" fmla="*/ 11 w 20"/>
                <a:gd name="T7" fmla="*/ 0 h 20"/>
                <a:gd name="T8" fmla="*/ 0 w 20"/>
                <a:gd name="T9" fmla="*/ 1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0">
                  <a:moveTo>
                    <a:pt x="0" y="10"/>
                  </a:moveTo>
                  <a:cubicBezTo>
                    <a:pt x="0" y="15"/>
                    <a:pt x="4" y="20"/>
                    <a:pt x="10" y="20"/>
                  </a:cubicBezTo>
                  <a:cubicBezTo>
                    <a:pt x="16" y="20"/>
                    <a:pt x="20" y="16"/>
                    <a:pt x="20" y="10"/>
                  </a:cubicBezTo>
                  <a:cubicBezTo>
                    <a:pt x="20" y="5"/>
                    <a:pt x="16" y="0"/>
                    <a:pt x="11" y="0"/>
                  </a:cubicBezTo>
                  <a:cubicBezTo>
                    <a:pt x="5" y="0"/>
                    <a:pt x="0" y="4"/>
                    <a:pt x="0" y="10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8" name="íṣḷïde">
              <a:extLst>
                <a:ext uri="{FF2B5EF4-FFF2-40B4-BE49-F238E27FC236}">
                  <a16:creationId xmlns:a16="http://schemas.microsoft.com/office/drawing/2014/main" id="{FC0DA376-CFFE-4799-A6DD-5E27E7CA8F84}"/>
                </a:ext>
              </a:extLst>
            </p:cNvPr>
            <p:cNvSpPr/>
            <p:nvPr/>
          </p:nvSpPr>
          <p:spPr bwMode="auto">
            <a:xfrm>
              <a:off x="6923088" y="2481263"/>
              <a:ext cx="333375" cy="103188"/>
            </a:xfrm>
            <a:custGeom>
              <a:gdLst>
                <a:gd name="T0" fmla="*/ 0 w 109"/>
                <a:gd name="T1" fmla="*/ 0 h 34"/>
                <a:gd name="T2" fmla="*/ 0 w 109"/>
                <a:gd name="T3" fmla="*/ 28 h 34"/>
                <a:gd name="T4" fmla="*/ 40 w 109"/>
                <a:gd name="T5" fmla="*/ 4 h 34"/>
                <a:gd name="T6" fmla="*/ 109 w 109"/>
                <a:gd name="T7" fmla="*/ 27 h 34"/>
                <a:gd name="T8" fmla="*/ 109 w 109"/>
                <a:gd name="T9" fmla="*/ 3 h 34"/>
                <a:gd name="T10" fmla="*/ 0 w 109"/>
                <a:gd name="T11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34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29" y="34"/>
                    <a:pt x="40" y="4"/>
                    <a:pt x="40" y="4"/>
                  </a:cubicBezTo>
                  <a:cubicBezTo>
                    <a:pt x="61" y="28"/>
                    <a:pt x="92" y="29"/>
                    <a:pt x="109" y="27"/>
                  </a:cubicBezTo>
                  <a:cubicBezTo>
                    <a:pt x="109" y="3"/>
                    <a:pt x="109" y="3"/>
                    <a:pt x="109" y="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E78A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49" name="iṡlîḓé">
              <a:extLst>
                <a:ext uri="{FF2B5EF4-FFF2-40B4-BE49-F238E27FC236}">
                  <a16:creationId xmlns:a16="http://schemas.microsoft.com/office/drawing/2014/main" id="{09344713-2902-4726-ABAC-EBB54FC7299D}"/>
                </a:ext>
              </a:extLst>
            </p:cNvPr>
            <p:cNvSpPr/>
            <p:nvPr/>
          </p:nvSpPr>
          <p:spPr bwMode="auto">
            <a:xfrm>
              <a:off x="6840538" y="2411413"/>
              <a:ext cx="452437" cy="176213"/>
            </a:xfrm>
            <a:custGeom>
              <a:gdLst>
                <a:gd name="T0" fmla="*/ 148 w 148"/>
                <a:gd name="T1" fmla="*/ 43 h 58"/>
                <a:gd name="T2" fmla="*/ 67 w 148"/>
                <a:gd name="T3" fmla="*/ 24 h 58"/>
                <a:gd name="T4" fmla="*/ 21 w 148"/>
                <a:gd name="T5" fmla="*/ 46 h 58"/>
                <a:gd name="T6" fmla="*/ 55 w 148"/>
                <a:gd name="T7" fmla="*/ 4 h 58"/>
                <a:gd name="T8" fmla="*/ 148 w 148"/>
                <a:gd name="T9" fmla="*/ 43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8" h="57">
                  <a:moveTo>
                    <a:pt x="148" y="43"/>
                  </a:moveTo>
                  <a:cubicBezTo>
                    <a:pt x="148" y="45"/>
                    <a:pt x="97" y="58"/>
                    <a:pt x="67" y="24"/>
                  </a:cubicBezTo>
                  <a:cubicBezTo>
                    <a:pt x="67" y="24"/>
                    <a:pt x="55" y="57"/>
                    <a:pt x="21" y="46"/>
                  </a:cubicBezTo>
                  <a:cubicBezTo>
                    <a:pt x="21" y="46"/>
                    <a:pt x="0" y="8"/>
                    <a:pt x="55" y="4"/>
                  </a:cubicBezTo>
                  <a:cubicBezTo>
                    <a:pt x="111" y="0"/>
                    <a:pt x="146" y="13"/>
                    <a:pt x="148" y="4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0" name="ïṥḷíḋê">
              <a:extLst>
                <a:ext uri="{FF2B5EF4-FFF2-40B4-BE49-F238E27FC236}">
                  <a16:creationId xmlns:a16="http://schemas.microsoft.com/office/drawing/2014/main" id="{2862CD59-9A69-4288-84CD-BC2FD74EBD72}"/>
                </a:ext>
              </a:extLst>
            </p:cNvPr>
            <p:cNvSpPr/>
            <p:nvPr/>
          </p:nvSpPr>
          <p:spPr bwMode="auto">
            <a:xfrm>
              <a:off x="6969125" y="2624138"/>
              <a:ext cx="42862" cy="55563"/>
            </a:xfrm>
            <a:custGeom>
              <a:gdLst>
                <a:gd name="T0" fmla="*/ 13 w 14"/>
                <a:gd name="T1" fmla="*/ 9 h 18"/>
                <a:gd name="T2" fmla="*/ 6 w 14"/>
                <a:gd name="T3" fmla="*/ 18 h 18"/>
                <a:gd name="T4" fmla="*/ 0 w 14"/>
                <a:gd name="T5" fmla="*/ 9 h 18"/>
                <a:gd name="T6" fmla="*/ 7 w 14"/>
                <a:gd name="T7" fmla="*/ 0 h 18"/>
                <a:gd name="T8" fmla="*/ 13 w 14"/>
                <a:gd name="T9" fmla="*/ 9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8">
                  <a:moveTo>
                    <a:pt x="13" y="9"/>
                  </a:moveTo>
                  <a:cubicBezTo>
                    <a:pt x="13" y="14"/>
                    <a:pt x="10" y="18"/>
                    <a:pt x="6" y="18"/>
                  </a:cubicBezTo>
                  <a:cubicBezTo>
                    <a:pt x="3" y="18"/>
                    <a:pt x="0" y="14"/>
                    <a:pt x="0" y="9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11" y="0"/>
                    <a:pt x="14" y="4"/>
                    <a:pt x="13" y="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1" name="ïṥḻîdé">
              <a:extLst>
                <a:ext uri="{FF2B5EF4-FFF2-40B4-BE49-F238E27FC236}">
                  <a16:creationId xmlns:a16="http://schemas.microsoft.com/office/drawing/2014/main" id="{6FD859FC-A831-48EA-9172-A572B1DF6224}"/>
                </a:ext>
              </a:extLst>
            </p:cNvPr>
            <p:cNvSpPr/>
            <p:nvPr/>
          </p:nvSpPr>
          <p:spPr bwMode="auto">
            <a:xfrm>
              <a:off x="7105650" y="2630488"/>
              <a:ext cx="42862" cy="50800"/>
            </a:xfrm>
            <a:custGeom>
              <a:gdLst>
                <a:gd name="T0" fmla="*/ 14 w 14"/>
                <a:gd name="T1" fmla="*/ 9 h 17"/>
                <a:gd name="T2" fmla="*/ 7 w 14"/>
                <a:gd name="T3" fmla="*/ 17 h 17"/>
                <a:gd name="T4" fmla="*/ 0 w 14"/>
                <a:gd name="T5" fmla="*/ 8 h 17"/>
                <a:gd name="T6" fmla="*/ 7 w 14"/>
                <a:gd name="T7" fmla="*/ 0 h 17"/>
                <a:gd name="T8" fmla="*/ 14 w 14"/>
                <a:gd name="T9" fmla="*/ 9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7">
                  <a:moveTo>
                    <a:pt x="14" y="9"/>
                  </a:moveTo>
                  <a:cubicBezTo>
                    <a:pt x="14" y="13"/>
                    <a:pt x="10" y="17"/>
                    <a:pt x="7" y="17"/>
                  </a:cubicBezTo>
                  <a:cubicBezTo>
                    <a:pt x="3" y="17"/>
                    <a:pt x="0" y="13"/>
                    <a:pt x="0" y="8"/>
                  </a:cubicBezTo>
                  <a:cubicBezTo>
                    <a:pt x="0" y="3"/>
                    <a:pt x="3" y="0"/>
                    <a:pt x="7" y="0"/>
                  </a:cubicBezTo>
                  <a:cubicBezTo>
                    <a:pt x="11" y="0"/>
                    <a:pt x="14" y="4"/>
                    <a:pt x="14" y="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2" name="is1íḑé">
              <a:extLst>
                <a:ext uri="{FF2B5EF4-FFF2-40B4-BE49-F238E27FC236}">
                  <a16:creationId xmlns:a16="http://schemas.microsoft.com/office/drawing/2014/main" id="{95F8B6CE-EF90-4494-BFC0-AC9C257E4197}"/>
                </a:ext>
              </a:extLst>
            </p:cNvPr>
            <p:cNvSpPr/>
            <p:nvPr/>
          </p:nvSpPr>
          <p:spPr bwMode="auto">
            <a:xfrm>
              <a:off x="7018338" y="2667001"/>
              <a:ext cx="50800" cy="103188"/>
            </a:xfrm>
            <a:custGeom>
              <a:gdLst>
                <a:gd name="T0" fmla="*/ 11 w 17"/>
                <a:gd name="T1" fmla="*/ 34 h 34"/>
                <a:gd name="T2" fmla="*/ 10 w 17"/>
                <a:gd name="T3" fmla="*/ 34 h 34"/>
                <a:gd name="T4" fmla="*/ 3 w 17"/>
                <a:gd name="T5" fmla="*/ 31 h 34"/>
                <a:gd name="T6" fmla="*/ 2 w 17"/>
                <a:gd name="T7" fmla="*/ 19 h 34"/>
                <a:gd name="T8" fmla="*/ 6 w 17"/>
                <a:gd name="T9" fmla="*/ 15 h 34"/>
                <a:gd name="T10" fmla="*/ 7 w 17"/>
                <a:gd name="T11" fmla="*/ 14 h 34"/>
                <a:gd name="T12" fmla="*/ 12 w 17"/>
                <a:gd name="T13" fmla="*/ 1 h 34"/>
                <a:gd name="T14" fmla="*/ 13 w 17"/>
                <a:gd name="T15" fmla="*/ 0 h 34"/>
                <a:gd name="T16" fmla="*/ 13 w 17"/>
                <a:gd name="T17" fmla="*/ 1 h 34"/>
                <a:gd name="T18" fmla="*/ 8 w 17"/>
                <a:gd name="T19" fmla="*/ 15 h 34"/>
                <a:gd name="T20" fmla="*/ 6 w 17"/>
                <a:gd name="T21" fmla="*/ 16 h 34"/>
                <a:gd name="T22" fmla="*/ 3 w 17"/>
                <a:gd name="T23" fmla="*/ 19 h 34"/>
                <a:gd name="T24" fmla="*/ 4 w 17"/>
                <a:gd name="T25" fmla="*/ 30 h 34"/>
                <a:gd name="T26" fmla="*/ 10 w 17"/>
                <a:gd name="T27" fmla="*/ 33 h 34"/>
                <a:gd name="T28" fmla="*/ 17 w 17"/>
                <a:gd name="T29" fmla="*/ 32 h 34"/>
                <a:gd name="T30" fmla="*/ 17 w 17"/>
                <a:gd name="T31" fmla="*/ 33 h 34"/>
                <a:gd name="T32" fmla="*/ 17 w 17"/>
                <a:gd name="T33" fmla="*/ 33 h 34"/>
                <a:gd name="T34" fmla="*/ 11 w 17"/>
                <a:gd name="T35" fmla="*/ 34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" h="34">
                  <a:moveTo>
                    <a:pt x="11" y="34"/>
                  </a:moveTo>
                  <a:cubicBezTo>
                    <a:pt x="11" y="34"/>
                    <a:pt x="10" y="34"/>
                    <a:pt x="10" y="34"/>
                  </a:cubicBezTo>
                  <a:cubicBezTo>
                    <a:pt x="8" y="33"/>
                    <a:pt x="5" y="33"/>
                    <a:pt x="3" y="31"/>
                  </a:cubicBezTo>
                  <a:cubicBezTo>
                    <a:pt x="0" y="28"/>
                    <a:pt x="0" y="23"/>
                    <a:pt x="2" y="19"/>
                  </a:cubicBezTo>
                  <a:cubicBezTo>
                    <a:pt x="3" y="17"/>
                    <a:pt x="5" y="16"/>
                    <a:pt x="6" y="15"/>
                  </a:cubicBezTo>
                  <a:cubicBezTo>
                    <a:pt x="6" y="15"/>
                    <a:pt x="7" y="14"/>
                    <a:pt x="7" y="14"/>
                  </a:cubicBezTo>
                  <a:cubicBezTo>
                    <a:pt x="11" y="10"/>
                    <a:pt x="13" y="5"/>
                    <a:pt x="12" y="1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5"/>
                    <a:pt x="12" y="11"/>
                    <a:pt x="8" y="15"/>
                  </a:cubicBezTo>
                  <a:cubicBezTo>
                    <a:pt x="8" y="15"/>
                    <a:pt x="7" y="16"/>
                    <a:pt x="6" y="16"/>
                  </a:cubicBezTo>
                  <a:cubicBezTo>
                    <a:pt x="5" y="17"/>
                    <a:pt x="4" y="18"/>
                    <a:pt x="3" y="19"/>
                  </a:cubicBezTo>
                  <a:cubicBezTo>
                    <a:pt x="1" y="23"/>
                    <a:pt x="1" y="27"/>
                    <a:pt x="4" y="30"/>
                  </a:cubicBezTo>
                  <a:cubicBezTo>
                    <a:pt x="6" y="32"/>
                    <a:pt x="8" y="32"/>
                    <a:pt x="10" y="33"/>
                  </a:cubicBezTo>
                  <a:cubicBezTo>
                    <a:pt x="12" y="33"/>
                    <a:pt x="14" y="33"/>
                    <a:pt x="17" y="32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5" y="34"/>
                    <a:pt x="13" y="34"/>
                    <a:pt x="11" y="34"/>
                  </a:cubicBezTo>
                  <a:close/>
                </a:path>
              </a:pathLst>
            </a:custGeom>
            <a:solidFill>
              <a:srgbClr val="DD6C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3" name="íśḻídé">
              <a:extLst>
                <a:ext uri="{FF2B5EF4-FFF2-40B4-BE49-F238E27FC236}">
                  <a16:creationId xmlns:a16="http://schemas.microsoft.com/office/drawing/2014/main" id="{35A785F0-4370-4686-9061-03A5D7F42D09}"/>
                </a:ext>
              </a:extLst>
            </p:cNvPr>
            <p:cNvSpPr/>
            <p:nvPr/>
          </p:nvSpPr>
          <p:spPr bwMode="auto">
            <a:xfrm>
              <a:off x="7011988" y="2779713"/>
              <a:ext cx="127000" cy="63500"/>
            </a:xfrm>
            <a:custGeom>
              <a:gdLst>
                <a:gd name="T0" fmla="*/ 13 w 42"/>
                <a:gd name="T1" fmla="*/ 21 h 21"/>
                <a:gd name="T2" fmla="*/ 11 w 42"/>
                <a:gd name="T3" fmla="*/ 21 h 21"/>
                <a:gd name="T4" fmla="*/ 0 w 42"/>
                <a:gd name="T5" fmla="*/ 18 h 21"/>
                <a:gd name="T6" fmla="*/ 0 w 42"/>
                <a:gd name="T7" fmla="*/ 17 h 21"/>
                <a:gd name="T8" fmla="*/ 1 w 42"/>
                <a:gd name="T9" fmla="*/ 17 h 21"/>
                <a:gd name="T10" fmla="*/ 11 w 42"/>
                <a:gd name="T11" fmla="*/ 20 h 21"/>
                <a:gd name="T12" fmla="*/ 16 w 42"/>
                <a:gd name="T13" fmla="*/ 20 h 21"/>
                <a:gd name="T14" fmla="*/ 21 w 42"/>
                <a:gd name="T15" fmla="*/ 19 h 21"/>
                <a:gd name="T16" fmla="*/ 41 w 42"/>
                <a:gd name="T17" fmla="*/ 1 h 21"/>
                <a:gd name="T18" fmla="*/ 42 w 42"/>
                <a:gd name="T19" fmla="*/ 0 h 21"/>
                <a:gd name="T20" fmla="*/ 42 w 42"/>
                <a:gd name="T21" fmla="*/ 1 h 21"/>
                <a:gd name="T22" fmla="*/ 21 w 42"/>
                <a:gd name="T23" fmla="*/ 20 h 21"/>
                <a:gd name="T24" fmla="*/ 16 w 42"/>
                <a:gd name="T25" fmla="*/ 21 h 21"/>
                <a:gd name="T26" fmla="*/ 13 w 42"/>
                <a:gd name="T27" fmla="*/ 21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2" h="21">
                  <a:moveTo>
                    <a:pt x="13" y="21"/>
                  </a:moveTo>
                  <a:cubicBezTo>
                    <a:pt x="12" y="21"/>
                    <a:pt x="12" y="21"/>
                    <a:pt x="11" y="21"/>
                  </a:cubicBezTo>
                  <a:cubicBezTo>
                    <a:pt x="7" y="20"/>
                    <a:pt x="3" y="20"/>
                    <a:pt x="0" y="18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19"/>
                    <a:pt x="7" y="19"/>
                    <a:pt x="11" y="20"/>
                  </a:cubicBezTo>
                  <a:cubicBezTo>
                    <a:pt x="13" y="20"/>
                    <a:pt x="14" y="20"/>
                    <a:pt x="16" y="20"/>
                  </a:cubicBezTo>
                  <a:cubicBezTo>
                    <a:pt x="18" y="20"/>
                    <a:pt x="19" y="19"/>
                    <a:pt x="21" y="19"/>
                  </a:cubicBezTo>
                  <a:cubicBezTo>
                    <a:pt x="30" y="16"/>
                    <a:pt x="38" y="9"/>
                    <a:pt x="41" y="1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1"/>
                    <a:pt x="42" y="1"/>
                    <a:pt x="42" y="1"/>
                  </a:cubicBezTo>
                  <a:cubicBezTo>
                    <a:pt x="38" y="10"/>
                    <a:pt x="31" y="17"/>
                    <a:pt x="21" y="20"/>
                  </a:cubicBezTo>
                  <a:cubicBezTo>
                    <a:pt x="20" y="20"/>
                    <a:pt x="18" y="21"/>
                    <a:pt x="16" y="21"/>
                  </a:cubicBezTo>
                  <a:cubicBezTo>
                    <a:pt x="15" y="21"/>
                    <a:pt x="14" y="21"/>
                    <a:pt x="13" y="21"/>
                  </a:cubicBezTo>
                  <a:close/>
                </a:path>
              </a:pathLst>
            </a:custGeom>
            <a:solidFill>
              <a:srgbClr val="DD6C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4" name="îṩḷîḋè">
              <a:extLst>
                <a:ext uri="{FF2B5EF4-FFF2-40B4-BE49-F238E27FC236}">
                  <a16:creationId xmlns:a16="http://schemas.microsoft.com/office/drawing/2014/main" id="{424553B5-7696-4548-9DD0-7977E95FE3F1}"/>
                </a:ext>
              </a:extLst>
            </p:cNvPr>
            <p:cNvSpPr/>
            <p:nvPr/>
          </p:nvSpPr>
          <p:spPr bwMode="auto">
            <a:xfrm>
              <a:off x="7091363" y="2590801"/>
              <a:ext cx="82550" cy="30163"/>
            </a:xfrm>
            <a:custGeom>
              <a:gdLst>
                <a:gd name="T0" fmla="*/ 26 w 27"/>
                <a:gd name="T1" fmla="*/ 7 h 10"/>
                <a:gd name="T2" fmla="*/ 27 w 27"/>
                <a:gd name="T3" fmla="*/ 8 h 10"/>
                <a:gd name="T4" fmla="*/ 25 w 27"/>
                <a:gd name="T5" fmla="*/ 10 h 10"/>
                <a:gd name="T6" fmla="*/ 18 w 27"/>
                <a:gd name="T7" fmla="*/ 8 h 10"/>
                <a:gd name="T8" fmla="*/ 5 w 27"/>
                <a:gd name="T9" fmla="*/ 7 h 10"/>
                <a:gd name="T10" fmla="*/ 0 w 27"/>
                <a:gd name="T11" fmla="*/ 6 h 10"/>
                <a:gd name="T12" fmla="*/ 2 w 27"/>
                <a:gd name="T13" fmla="*/ 2 h 10"/>
                <a:gd name="T14" fmla="*/ 8 w 27"/>
                <a:gd name="T15" fmla="*/ 0 h 10"/>
                <a:gd name="T16" fmla="*/ 26 w 27"/>
                <a:gd name="T17" fmla="*/ 7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" h="10">
                  <a:moveTo>
                    <a:pt x="26" y="7"/>
                  </a:moveTo>
                  <a:cubicBezTo>
                    <a:pt x="26" y="7"/>
                    <a:pt x="27" y="7"/>
                    <a:pt x="27" y="8"/>
                  </a:cubicBezTo>
                  <a:cubicBezTo>
                    <a:pt x="27" y="9"/>
                    <a:pt x="26" y="10"/>
                    <a:pt x="25" y="10"/>
                  </a:cubicBezTo>
                  <a:cubicBezTo>
                    <a:pt x="22" y="10"/>
                    <a:pt x="20" y="9"/>
                    <a:pt x="18" y="8"/>
                  </a:cubicBezTo>
                  <a:cubicBezTo>
                    <a:pt x="14" y="6"/>
                    <a:pt x="9" y="6"/>
                    <a:pt x="5" y="7"/>
                  </a:cubicBezTo>
                  <a:cubicBezTo>
                    <a:pt x="3" y="7"/>
                    <a:pt x="1" y="7"/>
                    <a:pt x="0" y="6"/>
                  </a:cubicBezTo>
                  <a:cubicBezTo>
                    <a:pt x="0" y="5"/>
                    <a:pt x="1" y="3"/>
                    <a:pt x="2" y="2"/>
                  </a:cubicBezTo>
                  <a:cubicBezTo>
                    <a:pt x="4" y="1"/>
                    <a:pt x="6" y="1"/>
                    <a:pt x="8" y="0"/>
                  </a:cubicBezTo>
                  <a:cubicBezTo>
                    <a:pt x="15" y="0"/>
                    <a:pt x="21" y="1"/>
                    <a:pt x="26" y="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5" name="iṥ1iḓè">
              <a:extLst>
                <a:ext uri="{FF2B5EF4-FFF2-40B4-BE49-F238E27FC236}">
                  <a16:creationId xmlns:a16="http://schemas.microsoft.com/office/drawing/2014/main" id="{BD1E3FA4-2438-4F37-AE3E-D4034BD90047}"/>
                </a:ext>
              </a:extLst>
            </p:cNvPr>
            <p:cNvSpPr/>
            <p:nvPr/>
          </p:nvSpPr>
          <p:spPr bwMode="auto">
            <a:xfrm>
              <a:off x="6953250" y="2584451"/>
              <a:ext cx="82550" cy="33338"/>
            </a:xfrm>
            <a:custGeom>
              <a:gdLst>
                <a:gd name="T0" fmla="*/ 1 w 27"/>
                <a:gd name="T1" fmla="*/ 7 h 11"/>
                <a:gd name="T2" fmla="*/ 0 w 27"/>
                <a:gd name="T3" fmla="*/ 8 h 11"/>
                <a:gd name="T4" fmla="*/ 2 w 27"/>
                <a:gd name="T5" fmla="*/ 10 h 11"/>
                <a:gd name="T6" fmla="*/ 9 w 27"/>
                <a:gd name="T7" fmla="*/ 8 h 11"/>
                <a:gd name="T8" fmla="*/ 22 w 27"/>
                <a:gd name="T9" fmla="*/ 8 h 11"/>
                <a:gd name="T10" fmla="*/ 26 w 27"/>
                <a:gd name="T11" fmla="*/ 8 h 11"/>
                <a:gd name="T12" fmla="*/ 25 w 27"/>
                <a:gd name="T13" fmla="*/ 4 h 11"/>
                <a:gd name="T14" fmla="*/ 19 w 27"/>
                <a:gd name="T15" fmla="*/ 2 h 11"/>
                <a:gd name="T16" fmla="*/ 1 w 27"/>
                <a:gd name="T17" fmla="*/ 7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" h="11">
                  <a:moveTo>
                    <a:pt x="1" y="7"/>
                  </a:moveTo>
                  <a:cubicBezTo>
                    <a:pt x="1" y="7"/>
                    <a:pt x="0" y="8"/>
                    <a:pt x="0" y="8"/>
                  </a:cubicBezTo>
                  <a:cubicBezTo>
                    <a:pt x="0" y="9"/>
                    <a:pt x="1" y="10"/>
                    <a:pt x="2" y="10"/>
                  </a:cubicBezTo>
                  <a:cubicBezTo>
                    <a:pt x="5" y="11"/>
                    <a:pt x="7" y="9"/>
                    <a:pt x="9" y="8"/>
                  </a:cubicBezTo>
                  <a:cubicBezTo>
                    <a:pt x="13" y="7"/>
                    <a:pt x="18" y="7"/>
                    <a:pt x="22" y="8"/>
                  </a:cubicBezTo>
                  <a:cubicBezTo>
                    <a:pt x="24" y="9"/>
                    <a:pt x="26" y="9"/>
                    <a:pt x="26" y="8"/>
                  </a:cubicBezTo>
                  <a:cubicBezTo>
                    <a:pt x="27" y="6"/>
                    <a:pt x="26" y="5"/>
                    <a:pt x="25" y="4"/>
                  </a:cubicBezTo>
                  <a:cubicBezTo>
                    <a:pt x="23" y="3"/>
                    <a:pt x="21" y="2"/>
                    <a:pt x="19" y="2"/>
                  </a:cubicBezTo>
                  <a:cubicBezTo>
                    <a:pt x="13" y="0"/>
                    <a:pt x="6" y="1"/>
                    <a:pt x="1" y="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6" name="îsļiḍê">
              <a:extLst>
                <a:ext uri="{FF2B5EF4-FFF2-40B4-BE49-F238E27FC236}">
                  <a16:creationId xmlns:a16="http://schemas.microsoft.com/office/drawing/2014/main" id="{CE848A08-1951-4B4D-8559-0AB5EC5B5DF9}"/>
                </a:ext>
              </a:extLst>
            </p:cNvPr>
            <p:cNvSpPr/>
            <p:nvPr/>
          </p:nvSpPr>
          <p:spPr bwMode="auto">
            <a:xfrm>
              <a:off x="6430963" y="5191126"/>
              <a:ext cx="468312" cy="373063"/>
            </a:xfrm>
            <a:custGeom>
              <a:gdLst>
                <a:gd name="T0" fmla="*/ 152 w 153"/>
                <a:gd name="T1" fmla="*/ 0 h 122"/>
                <a:gd name="T2" fmla="*/ 152 w 153"/>
                <a:gd name="T3" fmla="*/ 72 h 122"/>
                <a:gd name="T4" fmla="*/ 152 w 153"/>
                <a:gd name="T5" fmla="*/ 91 h 122"/>
                <a:gd name="T6" fmla="*/ 135 w 153"/>
                <a:gd name="T7" fmla="*/ 118 h 122"/>
                <a:gd name="T8" fmla="*/ 15 w 153"/>
                <a:gd name="T9" fmla="*/ 118 h 122"/>
                <a:gd name="T10" fmla="*/ 15 w 153"/>
                <a:gd name="T11" fmla="*/ 105 h 122"/>
                <a:gd name="T12" fmla="*/ 110 w 153"/>
                <a:gd name="T13" fmla="*/ 73 h 122"/>
                <a:gd name="T14" fmla="*/ 116 w 153"/>
                <a:gd name="T15" fmla="*/ 71 h 122"/>
                <a:gd name="T16" fmla="*/ 116 w 153"/>
                <a:gd name="T17" fmla="*/ 12 h 122"/>
                <a:gd name="T18" fmla="*/ 152 w 153"/>
                <a:gd name="T19" fmla="*/ 0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3" h="122">
                  <a:moveTo>
                    <a:pt x="152" y="0"/>
                  </a:moveTo>
                  <a:cubicBezTo>
                    <a:pt x="152" y="72"/>
                    <a:pt x="152" y="72"/>
                    <a:pt x="152" y="72"/>
                  </a:cubicBezTo>
                  <a:cubicBezTo>
                    <a:pt x="152" y="91"/>
                    <a:pt x="152" y="91"/>
                    <a:pt x="152" y="91"/>
                  </a:cubicBezTo>
                  <a:cubicBezTo>
                    <a:pt x="153" y="122"/>
                    <a:pt x="135" y="118"/>
                    <a:pt x="135" y="118"/>
                  </a:cubicBezTo>
                  <a:cubicBezTo>
                    <a:pt x="135" y="118"/>
                    <a:pt x="30" y="120"/>
                    <a:pt x="15" y="118"/>
                  </a:cubicBezTo>
                  <a:cubicBezTo>
                    <a:pt x="0" y="115"/>
                    <a:pt x="15" y="105"/>
                    <a:pt x="15" y="105"/>
                  </a:cubicBezTo>
                  <a:cubicBezTo>
                    <a:pt x="110" y="73"/>
                    <a:pt x="110" y="73"/>
                    <a:pt x="110" y="73"/>
                  </a:cubicBezTo>
                  <a:cubicBezTo>
                    <a:pt x="116" y="71"/>
                    <a:pt x="116" y="71"/>
                    <a:pt x="116" y="71"/>
                  </a:cubicBezTo>
                  <a:cubicBezTo>
                    <a:pt x="116" y="12"/>
                    <a:pt x="116" y="12"/>
                    <a:pt x="116" y="12"/>
                  </a:cubicBezTo>
                  <a:lnTo>
                    <a:pt x="152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7" name="íṧļiḓe">
              <a:extLst>
                <a:ext uri="{FF2B5EF4-FFF2-40B4-BE49-F238E27FC236}">
                  <a16:creationId xmlns:a16="http://schemas.microsoft.com/office/drawing/2014/main" id="{A406A149-AA68-496D-8EFB-388C5E3DC041}"/>
                </a:ext>
              </a:extLst>
            </p:cNvPr>
            <p:cNvSpPr/>
            <p:nvPr/>
          </p:nvSpPr>
          <p:spPr bwMode="auto">
            <a:xfrm>
              <a:off x="6784975" y="5322888"/>
              <a:ext cx="111125" cy="20638"/>
            </a:xfrm>
            <a:prstGeom prst="rect">
              <a:avLst/>
            </a:prstGeom>
            <a:solidFill>
              <a:srgbClr val="EF916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8" name="iŝḷîdè">
              <a:extLst>
                <a:ext uri="{FF2B5EF4-FFF2-40B4-BE49-F238E27FC236}">
                  <a16:creationId xmlns:a16="http://schemas.microsoft.com/office/drawing/2014/main" id="{BC19A2C1-8358-4309-808B-FDA913A2D1E1}"/>
                </a:ext>
              </a:extLst>
            </p:cNvPr>
            <p:cNvSpPr/>
            <p:nvPr/>
          </p:nvSpPr>
          <p:spPr bwMode="auto">
            <a:xfrm>
              <a:off x="6456363" y="5408613"/>
              <a:ext cx="439737" cy="149225"/>
            </a:xfrm>
            <a:custGeom>
              <a:gdLst>
                <a:gd name="T0" fmla="*/ 144 w 144"/>
                <a:gd name="T1" fmla="*/ 1 h 49"/>
                <a:gd name="T2" fmla="*/ 144 w 144"/>
                <a:gd name="T3" fmla="*/ 20 h 49"/>
                <a:gd name="T4" fmla="*/ 142 w 144"/>
                <a:gd name="T5" fmla="*/ 37 h 49"/>
                <a:gd name="T6" fmla="*/ 127 w 144"/>
                <a:gd name="T7" fmla="*/ 47 h 49"/>
                <a:gd name="T8" fmla="*/ 7 w 144"/>
                <a:gd name="T9" fmla="*/ 47 h 49"/>
                <a:gd name="T10" fmla="*/ 1 w 144"/>
                <a:gd name="T11" fmla="*/ 41 h 49"/>
                <a:gd name="T12" fmla="*/ 7 w 144"/>
                <a:gd name="T13" fmla="*/ 34 h 49"/>
                <a:gd name="T14" fmla="*/ 108 w 144"/>
                <a:gd name="T15" fmla="*/ 0 h 49"/>
                <a:gd name="T16" fmla="*/ 142 w 144"/>
                <a:gd name="T17" fmla="*/ 2 h 49"/>
                <a:gd name="T18" fmla="*/ 144 w 144"/>
                <a:gd name="T19" fmla="*/ 1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4" h="49">
                  <a:moveTo>
                    <a:pt x="144" y="1"/>
                  </a:moveTo>
                  <a:cubicBezTo>
                    <a:pt x="144" y="20"/>
                    <a:pt x="144" y="20"/>
                    <a:pt x="144" y="20"/>
                  </a:cubicBezTo>
                  <a:cubicBezTo>
                    <a:pt x="144" y="27"/>
                    <a:pt x="143" y="33"/>
                    <a:pt x="142" y="37"/>
                  </a:cubicBezTo>
                  <a:cubicBezTo>
                    <a:pt x="137" y="49"/>
                    <a:pt x="127" y="47"/>
                    <a:pt x="127" y="47"/>
                  </a:cubicBezTo>
                  <a:cubicBezTo>
                    <a:pt x="127" y="47"/>
                    <a:pt x="22" y="49"/>
                    <a:pt x="7" y="47"/>
                  </a:cubicBezTo>
                  <a:cubicBezTo>
                    <a:pt x="1" y="46"/>
                    <a:pt x="0" y="44"/>
                    <a:pt x="1" y="41"/>
                  </a:cubicBezTo>
                  <a:cubicBezTo>
                    <a:pt x="2" y="38"/>
                    <a:pt x="7" y="34"/>
                    <a:pt x="7" y="34"/>
                  </a:cubicBezTo>
                  <a:cubicBezTo>
                    <a:pt x="108" y="0"/>
                    <a:pt x="108" y="0"/>
                    <a:pt x="108" y="0"/>
                  </a:cubicBezTo>
                  <a:cubicBezTo>
                    <a:pt x="121" y="4"/>
                    <a:pt x="129" y="4"/>
                    <a:pt x="142" y="2"/>
                  </a:cubicBezTo>
                  <a:cubicBezTo>
                    <a:pt x="143" y="2"/>
                    <a:pt x="143" y="2"/>
                    <a:pt x="144" y="1"/>
                  </a:cubicBezTo>
                  <a:close/>
                </a:path>
              </a:pathLst>
            </a:custGeom>
            <a:solidFill>
              <a:srgbClr val="005A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59" name="ïṡľiḓê">
              <a:extLst>
                <a:ext uri="{FF2B5EF4-FFF2-40B4-BE49-F238E27FC236}">
                  <a16:creationId xmlns:a16="http://schemas.microsoft.com/office/drawing/2014/main" id="{7F6596B3-26FB-4722-8319-FEF2D90C678E}"/>
                </a:ext>
              </a:extLst>
            </p:cNvPr>
            <p:cNvSpPr/>
            <p:nvPr/>
          </p:nvSpPr>
          <p:spPr bwMode="auto">
            <a:xfrm>
              <a:off x="6615113" y="5449888"/>
              <a:ext cx="36512" cy="71438"/>
            </a:xfrm>
            <a:custGeom>
              <a:gdLst>
                <a:gd name="T0" fmla="*/ 10 w 12"/>
                <a:gd name="T1" fmla="*/ 22 h 23"/>
                <a:gd name="T2" fmla="*/ 10 w 12"/>
                <a:gd name="T3" fmla="*/ 22 h 23"/>
                <a:gd name="T4" fmla="*/ 7 w 12"/>
                <a:gd name="T5" fmla="*/ 21 h 23"/>
                <a:gd name="T6" fmla="*/ 0 w 12"/>
                <a:gd name="T7" fmla="*/ 4 h 23"/>
                <a:gd name="T8" fmla="*/ 2 w 12"/>
                <a:gd name="T9" fmla="*/ 1 h 23"/>
                <a:gd name="T10" fmla="*/ 5 w 12"/>
                <a:gd name="T11" fmla="*/ 2 h 23"/>
                <a:gd name="T12" fmla="*/ 12 w 12"/>
                <a:gd name="T13" fmla="*/ 19 h 23"/>
                <a:gd name="T14" fmla="*/ 10 w 12"/>
                <a:gd name="T15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3">
                  <a:moveTo>
                    <a:pt x="10" y="22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9" y="23"/>
                    <a:pt x="8" y="22"/>
                    <a:pt x="7" y="21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3" y="0"/>
                    <a:pt x="5" y="1"/>
                    <a:pt x="5" y="2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20"/>
                    <a:pt x="12" y="22"/>
                    <a:pt x="10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0" name="i$lîḍé">
              <a:extLst>
                <a:ext uri="{FF2B5EF4-FFF2-40B4-BE49-F238E27FC236}">
                  <a16:creationId xmlns:a16="http://schemas.microsoft.com/office/drawing/2014/main" id="{667B6B4F-9203-4013-A10F-AEC2EC48AD13}"/>
                </a:ext>
              </a:extLst>
            </p:cNvPr>
            <p:cNvSpPr/>
            <p:nvPr/>
          </p:nvSpPr>
          <p:spPr bwMode="auto">
            <a:xfrm>
              <a:off x="6635750" y="5445126"/>
              <a:ext cx="36512" cy="66675"/>
            </a:xfrm>
            <a:custGeom>
              <a:gdLst>
                <a:gd name="T0" fmla="*/ 10 w 12"/>
                <a:gd name="T1" fmla="*/ 21 h 22"/>
                <a:gd name="T2" fmla="*/ 10 w 12"/>
                <a:gd name="T3" fmla="*/ 21 h 22"/>
                <a:gd name="T4" fmla="*/ 7 w 12"/>
                <a:gd name="T5" fmla="*/ 20 h 22"/>
                <a:gd name="T6" fmla="*/ 1 w 12"/>
                <a:gd name="T7" fmla="*/ 3 h 22"/>
                <a:gd name="T8" fmla="*/ 2 w 12"/>
                <a:gd name="T9" fmla="*/ 0 h 22"/>
                <a:gd name="T10" fmla="*/ 5 w 12"/>
                <a:gd name="T11" fmla="*/ 2 h 22"/>
                <a:gd name="T12" fmla="*/ 12 w 12"/>
                <a:gd name="T13" fmla="*/ 18 h 22"/>
                <a:gd name="T14" fmla="*/ 10 w 12"/>
                <a:gd name="T15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9" y="22"/>
                    <a:pt x="8" y="21"/>
                    <a:pt x="7" y="20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1" y="1"/>
                    <a:pt x="2" y="0"/>
                  </a:cubicBezTo>
                  <a:cubicBezTo>
                    <a:pt x="3" y="0"/>
                    <a:pt x="5" y="0"/>
                    <a:pt x="5" y="2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9"/>
                    <a:pt x="12" y="21"/>
                    <a:pt x="10" y="21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1" name="íşľîḓè">
              <a:extLst>
                <a:ext uri="{FF2B5EF4-FFF2-40B4-BE49-F238E27FC236}">
                  <a16:creationId xmlns:a16="http://schemas.microsoft.com/office/drawing/2014/main" id="{2B233A3B-7F60-42E1-964E-4FB36A585041}"/>
                </a:ext>
              </a:extLst>
            </p:cNvPr>
            <p:cNvSpPr/>
            <p:nvPr/>
          </p:nvSpPr>
          <p:spPr bwMode="auto">
            <a:xfrm>
              <a:off x="6657975" y="5435601"/>
              <a:ext cx="36512" cy="66675"/>
            </a:xfrm>
            <a:custGeom>
              <a:gdLst>
                <a:gd name="T0" fmla="*/ 10 w 12"/>
                <a:gd name="T1" fmla="*/ 22 h 22"/>
                <a:gd name="T2" fmla="*/ 10 w 12"/>
                <a:gd name="T3" fmla="*/ 22 h 22"/>
                <a:gd name="T4" fmla="*/ 7 w 12"/>
                <a:gd name="T5" fmla="*/ 20 h 22"/>
                <a:gd name="T6" fmla="*/ 0 w 12"/>
                <a:gd name="T7" fmla="*/ 4 h 22"/>
                <a:gd name="T8" fmla="*/ 2 w 12"/>
                <a:gd name="T9" fmla="*/ 0 h 22"/>
                <a:gd name="T10" fmla="*/ 5 w 12"/>
                <a:gd name="T11" fmla="*/ 2 h 22"/>
                <a:gd name="T12" fmla="*/ 11 w 12"/>
                <a:gd name="T13" fmla="*/ 19 h 22"/>
                <a:gd name="T14" fmla="*/ 10 w 12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10" y="22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9" y="22"/>
                    <a:pt x="7" y="22"/>
                    <a:pt x="7" y="2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0" y="1"/>
                    <a:pt x="2" y="0"/>
                  </a:cubicBezTo>
                  <a:cubicBezTo>
                    <a:pt x="3" y="0"/>
                    <a:pt x="4" y="1"/>
                    <a:pt x="5" y="2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2" y="20"/>
                    <a:pt x="11" y="21"/>
                    <a:pt x="10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2" name="i$ḷïdè">
              <a:extLst>
                <a:ext uri="{FF2B5EF4-FFF2-40B4-BE49-F238E27FC236}">
                  <a16:creationId xmlns:a16="http://schemas.microsoft.com/office/drawing/2014/main" id="{47BA8918-FE1C-4C8A-A3AD-D8DE89C1C170}"/>
                </a:ext>
              </a:extLst>
            </p:cNvPr>
            <p:cNvSpPr/>
            <p:nvPr/>
          </p:nvSpPr>
          <p:spPr bwMode="auto">
            <a:xfrm>
              <a:off x="6456363" y="5518151"/>
              <a:ext cx="433387" cy="39688"/>
            </a:xfrm>
            <a:custGeom>
              <a:gdLst>
                <a:gd name="T0" fmla="*/ 142 w 142"/>
                <a:gd name="T1" fmla="*/ 1 h 13"/>
                <a:gd name="T2" fmla="*/ 127 w 142"/>
                <a:gd name="T3" fmla="*/ 11 h 13"/>
                <a:gd name="T4" fmla="*/ 7 w 142"/>
                <a:gd name="T5" fmla="*/ 11 h 13"/>
                <a:gd name="T6" fmla="*/ 1 w 142"/>
                <a:gd name="T7" fmla="*/ 5 h 13"/>
                <a:gd name="T8" fmla="*/ 9 w 142"/>
                <a:gd name="T9" fmla="*/ 7 h 13"/>
                <a:gd name="T10" fmla="*/ 25 w 142"/>
                <a:gd name="T11" fmla="*/ 8 h 13"/>
                <a:gd name="T12" fmla="*/ 43 w 142"/>
                <a:gd name="T13" fmla="*/ 7 h 13"/>
                <a:gd name="T14" fmla="*/ 140 w 142"/>
                <a:gd name="T15" fmla="*/ 1 h 13"/>
                <a:gd name="T16" fmla="*/ 142 w 142"/>
                <a:gd name="T17" fmla="*/ 1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3">
                  <a:moveTo>
                    <a:pt x="142" y="1"/>
                  </a:moveTo>
                  <a:cubicBezTo>
                    <a:pt x="137" y="13"/>
                    <a:pt x="127" y="11"/>
                    <a:pt x="127" y="11"/>
                  </a:cubicBezTo>
                  <a:cubicBezTo>
                    <a:pt x="127" y="11"/>
                    <a:pt x="22" y="13"/>
                    <a:pt x="7" y="11"/>
                  </a:cubicBezTo>
                  <a:cubicBezTo>
                    <a:pt x="1" y="10"/>
                    <a:pt x="0" y="8"/>
                    <a:pt x="1" y="5"/>
                  </a:cubicBezTo>
                  <a:cubicBezTo>
                    <a:pt x="3" y="6"/>
                    <a:pt x="6" y="7"/>
                    <a:pt x="9" y="7"/>
                  </a:cubicBezTo>
                  <a:cubicBezTo>
                    <a:pt x="14" y="7"/>
                    <a:pt x="20" y="8"/>
                    <a:pt x="25" y="8"/>
                  </a:cubicBezTo>
                  <a:cubicBezTo>
                    <a:pt x="31" y="8"/>
                    <a:pt x="37" y="8"/>
                    <a:pt x="43" y="7"/>
                  </a:cubicBezTo>
                  <a:cubicBezTo>
                    <a:pt x="75" y="5"/>
                    <a:pt x="107" y="0"/>
                    <a:pt x="140" y="1"/>
                  </a:cubicBezTo>
                  <a:cubicBezTo>
                    <a:pt x="140" y="1"/>
                    <a:pt x="141" y="1"/>
                    <a:pt x="142" y="1"/>
                  </a:cubicBezTo>
                  <a:close/>
                </a:path>
              </a:pathLst>
            </a:custGeom>
            <a:solidFill>
              <a:srgbClr val="E8E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3" name="iṩļïḍé">
              <a:extLst>
                <a:ext uri="{FF2B5EF4-FFF2-40B4-BE49-F238E27FC236}">
                  <a16:creationId xmlns:a16="http://schemas.microsoft.com/office/drawing/2014/main" id="{F3C6424E-ECB0-44CC-AE8F-486E8DA3BE0D}"/>
                </a:ext>
              </a:extLst>
            </p:cNvPr>
            <p:cNvSpPr/>
            <p:nvPr/>
          </p:nvSpPr>
          <p:spPr bwMode="auto">
            <a:xfrm>
              <a:off x="7173913" y="5191126"/>
              <a:ext cx="463550" cy="373063"/>
            </a:xfrm>
            <a:custGeom>
              <a:gdLst>
                <a:gd name="T0" fmla="*/ 1 w 152"/>
                <a:gd name="T1" fmla="*/ 0 h 122"/>
                <a:gd name="T2" fmla="*/ 1 w 152"/>
                <a:gd name="T3" fmla="*/ 72 h 122"/>
                <a:gd name="T4" fmla="*/ 1 w 152"/>
                <a:gd name="T5" fmla="*/ 91 h 122"/>
                <a:gd name="T6" fmla="*/ 18 w 152"/>
                <a:gd name="T7" fmla="*/ 118 h 122"/>
                <a:gd name="T8" fmla="*/ 138 w 152"/>
                <a:gd name="T9" fmla="*/ 118 h 122"/>
                <a:gd name="T10" fmla="*/ 138 w 152"/>
                <a:gd name="T11" fmla="*/ 105 h 122"/>
                <a:gd name="T12" fmla="*/ 43 w 152"/>
                <a:gd name="T13" fmla="*/ 73 h 122"/>
                <a:gd name="T14" fmla="*/ 37 w 152"/>
                <a:gd name="T15" fmla="*/ 71 h 122"/>
                <a:gd name="T16" fmla="*/ 37 w 152"/>
                <a:gd name="T17" fmla="*/ 12 h 122"/>
                <a:gd name="T18" fmla="*/ 1 w 152"/>
                <a:gd name="T19" fmla="*/ 0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2" h="122">
                  <a:moveTo>
                    <a:pt x="1" y="0"/>
                  </a:moveTo>
                  <a:cubicBezTo>
                    <a:pt x="1" y="72"/>
                    <a:pt x="1" y="72"/>
                    <a:pt x="1" y="72"/>
                  </a:cubicBezTo>
                  <a:cubicBezTo>
                    <a:pt x="1" y="91"/>
                    <a:pt x="1" y="91"/>
                    <a:pt x="1" y="91"/>
                  </a:cubicBezTo>
                  <a:cubicBezTo>
                    <a:pt x="0" y="122"/>
                    <a:pt x="18" y="118"/>
                    <a:pt x="18" y="118"/>
                  </a:cubicBezTo>
                  <a:cubicBezTo>
                    <a:pt x="18" y="118"/>
                    <a:pt x="123" y="120"/>
                    <a:pt x="138" y="118"/>
                  </a:cubicBezTo>
                  <a:cubicBezTo>
                    <a:pt x="152" y="115"/>
                    <a:pt x="138" y="105"/>
                    <a:pt x="138" y="105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12"/>
                    <a:pt x="37" y="12"/>
                    <a:pt x="37" y="12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4" name="îṥľîḋè">
              <a:extLst>
                <a:ext uri="{FF2B5EF4-FFF2-40B4-BE49-F238E27FC236}">
                  <a16:creationId xmlns:a16="http://schemas.microsoft.com/office/drawing/2014/main" id="{5ED34B92-FC16-40AC-B8EA-C27A00425615}"/>
                </a:ext>
              </a:extLst>
            </p:cNvPr>
            <p:cNvSpPr/>
            <p:nvPr/>
          </p:nvSpPr>
          <p:spPr bwMode="auto">
            <a:xfrm>
              <a:off x="7177088" y="5322888"/>
              <a:ext cx="109537" cy="20638"/>
            </a:xfrm>
            <a:prstGeom prst="rect">
              <a:avLst/>
            </a:prstGeom>
            <a:solidFill>
              <a:srgbClr val="EF916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5" name="ïṣľîďe">
              <a:extLst>
                <a:ext uri="{FF2B5EF4-FFF2-40B4-BE49-F238E27FC236}">
                  <a16:creationId xmlns:a16="http://schemas.microsoft.com/office/drawing/2014/main" id="{2D95AFF3-A120-4799-878B-AE677F0C9B2D}"/>
                </a:ext>
              </a:extLst>
            </p:cNvPr>
            <p:cNvSpPr/>
            <p:nvPr/>
          </p:nvSpPr>
          <p:spPr bwMode="auto">
            <a:xfrm>
              <a:off x="7177088" y="5408613"/>
              <a:ext cx="438150" cy="149225"/>
            </a:xfrm>
            <a:custGeom>
              <a:gdLst>
                <a:gd name="T0" fmla="*/ 0 w 144"/>
                <a:gd name="T1" fmla="*/ 1 h 49"/>
                <a:gd name="T2" fmla="*/ 0 w 144"/>
                <a:gd name="T3" fmla="*/ 20 h 49"/>
                <a:gd name="T4" fmla="*/ 2 w 144"/>
                <a:gd name="T5" fmla="*/ 37 h 49"/>
                <a:gd name="T6" fmla="*/ 17 w 144"/>
                <a:gd name="T7" fmla="*/ 47 h 49"/>
                <a:gd name="T8" fmla="*/ 137 w 144"/>
                <a:gd name="T9" fmla="*/ 47 h 49"/>
                <a:gd name="T10" fmla="*/ 143 w 144"/>
                <a:gd name="T11" fmla="*/ 41 h 49"/>
                <a:gd name="T12" fmla="*/ 137 w 144"/>
                <a:gd name="T13" fmla="*/ 34 h 49"/>
                <a:gd name="T14" fmla="*/ 36 w 144"/>
                <a:gd name="T15" fmla="*/ 0 h 49"/>
                <a:gd name="T16" fmla="*/ 1 w 144"/>
                <a:gd name="T17" fmla="*/ 2 h 49"/>
                <a:gd name="T18" fmla="*/ 0 w 144"/>
                <a:gd name="T19" fmla="*/ 1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4" h="49">
                  <a:moveTo>
                    <a:pt x="0" y="1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27"/>
                    <a:pt x="1" y="33"/>
                    <a:pt x="2" y="37"/>
                  </a:cubicBezTo>
                  <a:cubicBezTo>
                    <a:pt x="7" y="49"/>
                    <a:pt x="17" y="47"/>
                    <a:pt x="17" y="47"/>
                  </a:cubicBezTo>
                  <a:cubicBezTo>
                    <a:pt x="17" y="47"/>
                    <a:pt x="122" y="49"/>
                    <a:pt x="137" y="47"/>
                  </a:cubicBezTo>
                  <a:cubicBezTo>
                    <a:pt x="143" y="46"/>
                    <a:pt x="144" y="44"/>
                    <a:pt x="143" y="41"/>
                  </a:cubicBezTo>
                  <a:cubicBezTo>
                    <a:pt x="142" y="38"/>
                    <a:pt x="137" y="34"/>
                    <a:pt x="137" y="34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23" y="4"/>
                    <a:pt x="15" y="4"/>
                    <a:pt x="1" y="2"/>
                  </a:cubicBezTo>
                  <a:cubicBezTo>
                    <a:pt x="1" y="2"/>
                    <a:pt x="0" y="2"/>
                    <a:pt x="0" y="1"/>
                  </a:cubicBezTo>
                  <a:close/>
                </a:path>
              </a:pathLst>
            </a:custGeom>
            <a:solidFill>
              <a:srgbClr val="005A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6" name="îṣľïḓê">
              <a:extLst>
                <a:ext uri="{FF2B5EF4-FFF2-40B4-BE49-F238E27FC236}">
                  <a16:creationId xmlns:a16="http://schemas.microsoft.com/office/drawing/2014/main" id="{F1E41D77-52FE-4930-9EE1-109D633FC523}"/>
                </a:ext>
              </a:extLst>
            </p:cNvPr>
            <p:cNvSpPr/>
            <p:nvPr/>
          </p:nvSpPr>
          <p:spPr bwMode="auto">
            <a:xfrm>
              <a:off x="7419975" y="5449888"/>
              <a:ext cx="36512" cy="71438"/>
            </a:xfrm>
            <a:custGeom>
              <a:gdLst>
                <a:gd name="T0" fmla="*/ 1 w 12"/>
                <a:gd name="T1" fmla="*/ 22 h 23"/>
                <a:gd name="T2" fmla="*/ 1 w 12"/>
                <a:gd name="T3" fmla="*/ 22 h 23"/>
                <a:gd name="T4" fmla="*/ 5 w 12"/>
                <a:gd name="T5" fmla="*/ 21 h 23"/>
                <a:gd name="T6" fmla="*/ 11 w 12"/>
                <a:gd name="T7" fmla="*/ 4 h 23"/>
                <a:gd name="T8" fmla="*/ 10 w 12"/>
                <a:gd name="T9" fmla="*/ 1 h 23"/>
                <a:gd name="T10" fmla="*/ 7 w 12"/>
                <a:gd name="T11" fmla="*/ 2 h 23"/>
                <a:gd name="T12" fmla="*/ 0 w 12"/>
                <a:gd name="T13" fmla="*/ 19 h 23"/>
                <a:gd name="T14" fmla="*/ 1 w 12"/>
                <a:gd name="T15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3">
                  <a:moveTo>
                    <a:pt x="1" y="22"/>
                  </a:moveTo>
                  <a:cubicBezTo>
                    <a:pt x="1" y="22"/>
                    <a:pt x="1" y="22"/>
                    <a:pt x="1" y="22"/>
                  </a:cubicBezTo>
                  <a:cubicBezTo>
                    <a:pt x="3" y="23"/>
                    <a:pt x="4" y="22"/>
                    <a:pt x="5" y="21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2" y="3"/>
                    <a:pt x="11" y="1"/>
                    <a:pt x="10" y="1"/>
                  </a:cubicBezTo>
                  <a:cubicBezTo>
                    <a:pt x="9" y="0"/>
                    <a:pt x="7" y="1"/>
                    <a:pt x="7" y="2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0"/>
                    <a:pt x="0" y="22"/>
                    <a:pt x="1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7" name="îṡḻíḑê">
              <a:extLst>
                <a:ext uri="{FF2B5EF4-FFF2-40B4-BE49-F238E27FC236}">
                  <a16:creationId xmlns:a16="http://schemas.microsoft.com/office/drawing/2014/main" id="{A4CF9E48-D832-4BEE-B973-66193B72EF13}"/>
                </a:ext>
              </a:extLst>
            </p:cNvPr>
            <p:cNvSpPr/>
            <p:nvPr/>
          </p:nvSpPr>
          <p:spPr bwMode="auto">
            <a:xfrm>
              <a:off x="7396163" y="5445126"/>
              <a:ext cx="39687" cy="66675"/>
            </a:xfrm>
            <a:custGeom>
              <a:gdLst>
                <a:gd name="T0" fmla="*/ 2 w 13"/>
                <a:gd name="T1" fmla="*/ 21 h 22"/>
                <a:gd name="T2" fmla="*/ 2 w 13"/>
                <a:gd name="T3" fmla="*/ 21 h 22"/>
                <a:gd name="T4" fmla="*/ 6 w 13"/>
                <a:gd name="T5" fmla="*/ 20 h 22"/>
                <a:gd name="T6" fmla="*/ 12 w 13"/>
                <a:gd name="T7" fmla="*/ 3 h 22"/>
                <a:gd name="T8" fmla="*/ 11 w 13"/>
                <a:gd name="T9" fmla="*/ 0 h 22"/>
                <a:gd name="T10" fmla="*/ 8 w 13"/>
                <a:gd name="T11" fmla="*/ 2 h 22"/>
                <a:gd name="T12" fmla="*/ 1 w 13"/>
                <a:gd name="T13" fmla="*/ 18 h 22"/>
                <a:gd name="T14" fmla="*/ 2 w 13"/>
                <a:gd name="T15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" h="22"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4" y="22"/>
                    <a:pt x="5" y="21"/>
                    <a:pt x="6" y="20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3" y="2"/>
                    <a:pt x="12" y="1"/>
                    <a:pt x="11" y="0"/>
                  </a:cubicBezTo>
                  <a:cubicBezTo>
                    <a:pt x="10" y="0"/>
                    <a:pt x="8" y="0"/>
                    <a:pt x="8" y="2"/>
                  </a:cubicBezTo>
                  <a:cubicBezTo>
                    <a:pt x="1" y="18"/>
                    <a:pt x="1" y="18"/>
                    <a:pt x="1" y="18"/>
                  </a:cubicBezTo>
                  <a:cubicBezTo>
                    <a:pt x="0" y="19"/>
                    <a:pt x="1" y="21"/>
                    <a:pt x="2" y="21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8" name="îṧliďè">
              <a:extLst>
                <a:ext uri="{FF2B5EF4-FFF2-40B4-BE49-F238E27FC236}">
                  <a16:creationId xmlns:a16="http://schemas.microsoft.com/office/drawing/2014/main" id="{47982E1B-753D-4416-BED9-097448BCE2E6}"/>
                </a:ext>
              </a:extLst>
            </p:cNvPr>
            <p:cNvSpPr/>
            <p:nvPr/>
          </p:nvSpPr>
          <p:spPr bwMode="auto">
            <a:xfrm>
              <a:off x="7377113" y="5435601"/>
              <a:ext cx="38100" cy="66675"/>
            </a:xfrm>
            <a:custGeom>
              <a:gdLst>
                <a:gd name="T0" fmla="*/ 2 w 12"/>
                <a:gd name="T1" fmla="*/ 22 h 22"/>
                <a:gd name="T2" fmla="*/ 2 w 12"/>
                <a:gd name="T3" fmla="*/ 22 h 22"/>
                <a:gd name="T4" fmla="*/ 5 w 12"/>
                <a:gd name="T5" fmla="*/ 20 h 22"/>
                <a:gd name="T6" fmla="*/ 12 w 12"/>
                <a:gd name="T7" fmla="*/ 4 h 22"/>
                <a:gd name="T8" fmla="*/ 10 w 12"/>
                <a:gd name="T9" fmla="*/ 0 h 22"/>
                <a:gd name="T10" fmla="*/ 7 w 12"/>
                <a:gd name="T11" fmla="*/ 2 h 22"/>
                <a:gd name="T12" fmla="*/ 0 w 12"/>
                <a:gd name="T13" fmla="*/ 19 h 22"/>
                <a:gd name="T14" fmla="*/ 2 w 12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2">
                  <a:moveTo>
                    <a:pt x="2" y="22"/>
                  </a:moveTo>
                  <a:cubicBezTo>
                    <a:pt x="2" y="22"/>
                    <a:pt x="2" y="22"/>
                    <a:pt x="2" y="22"/>
                  </a:cubicBezTo>
                  <a:cubicBezTo>
                    <a:pt x="3" y="22"/>
                    <a:pt x="4" y="22"/>
                    <a:pt x="5" y="20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12" y="2"/>
                    <a:pt x="11" y="1"/>
                    <a:pt x="10" y="0"/>
                  </a:cubicBezTo>
                  <a:cubicBezTo>
                    <a:pt x="9" y="0"/>
                    <a:pt x="7" y="1"/>
                    <a:pt x="7" y="2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20"/>
                    <a:pt x="0" y="21"/>
                    <a:pt x="2" y="22"/>
                  </a:cubicBezTo>
                  <a:close/>
                </a:path>
              </a:pathLst>
            </a:custGeom>
            <a:solidFill>
              <a:srgbClr val="D1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69" name="iṡḷîdê">
              <a:extLst>
                <a:ext uri="{FF2B5EF4-FFF2-40B4-BE49-F238E27FC236}">
                  <a16:creationId xmlns:a16="http://schemas.microsoft.com/office/drawing/2014/main" id="{6360995F-08FA-4C6F-9197-637C5691764B}"/>
                </a:ext>
              </a:extLst>
            </p:cNvPr>
            <p:cNvSpPr/>
            <p:nvPr/>
          </p:nvSpPr>
          <p:spPr bwMode="auto">
            <a:xfrm>
              <a:off x="7181850" y="5518151"/>
              <a:ext cx="433387" cy="39688"/>
            </a:xfrm>
            <a:custGeom>
              <a:gdLst>
                <a:gd name="T0" fmla="*/ 0 w 142"/>
                <a:gd name="T1" fmla="*/ 1 h 13"/>
                <a:gd name="T2" fmla="*/ 15 w 142"/>
                <a:gd name="T3" fmla="*/ 11 h 13"/>
                <a:gd name="T4" fmla="*/ 135 w 142"/>
                <a:gd name="T5" fmla="*/ 11 h 13"/>
                <a:gd name="T6" fmla="*/ 141 w 142"/>
                <a:gd name="T7" fmla="*/ 5 h 13"/>
                <a:gd name="T8" fmla="*/ 133 w 142"/>
                <a:gd name="T9" fmla="*/ 7 h 13"/>
                <a:gd name="T10" fmla="*/ 117 w 142"/>
                <a:gd name="T11" fmla="*/ 8 h 13"/>
                <a:gd name="T12" fmla="*/ 99 w 142"/>
                <a:gd name="T13" fmla="*/ 7 h 13"/>
                <a:gd name="T14" fmla="*/ 2 w 142"/>
                <a:gd name="T15" fmla="*/ 1 h 13"/>
                <a:gd name="T16" fmla="*/ 0 w 142"/>
                <a:gd name="T17" fmla="*/ 1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2" h="13">
                  <a:moveTo>
                    <a:pt x="0" y="1"/>
                  </a:moveTo>
                  <a:cubicBezTo>
                    <a:pt x="5" y="13"/>
                    <a:pt x="15" y="11"/>
                    <a:pt x="15" y="11"/>
                  </a:cubicBezTo>
                  <a:cubicBezTo>
                    <a:pt x="15" y="11"/>
                    <a:pt x="120" y="13"/>
                    <a:pt x="135" y="11"/>
                  </a:cubicBezTo>
                  <a:cubicBezTo>
                    <a:pt x="141" y="10"/>
                    <a:pt x="142" y="8"/>
                    <a:pt x="141" y="5"/>
                  </a:cubicBezTo>
                  <a:cubicBezTo>
                    <a:pt x="138" y="6"/>
                    <a:pt x="136" y="7"/>
                    <a:pt x="133" y="7"/>
                  </a:cubicBezTo>
                  <a:cubicBezTo>
                    <a:pt x="128" y="7"/>
                    <a:pt x="122" y="8"/>
                    <a:pt x="117" y="8"/>
                  </a:cubicBezTo>
                  <a:cubicBezTo>
                    <a:pt x="111" y="8"/>
                    <a:pt x="105" y="8"/>
                    <a:pt x="99" y="7"/>
                  </a:cubicBezTo>
                  <a:cubicBezTo>
                    <a:pt x="66" y="5"/>
                    <a:pt x="34" y="0"/>
                    <a:pt x="2" y="1"/>
                  </a:cubicBezTo>
                  <a:cubicBezTo>
                    <a:pt x="1" y="1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E8EC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0" name="iṧḷïḓe">
              <a:extLst>
                <a:ext uri="{FF2B5EF4-FFF2-40B4-BE49-F238E27FC236}">
                  <a16:creationId xmlns:a16="http://schemas.microsoft.com/office/drawing/2014/main" id="{FA895316-BF1D-49B3-97C8-78A9F417DC0A}"/>
                </a:ext>
              </a:extLst>
            </p:cNvPr>
            <p:cNvSpPr/>
            <p:nvPr/>
          </p:nvSpPr>
          <p:spPr bwMode="auto">
            <a:xfrm>
              <a:off x="6740525" y="3843338"/>
              <a:ext cx="344487" cy="1485900"/>
            </a:xfrm>
            <a:custGeom>
              <a:gdLst>
                <a:gd name="T0" fmla="*/ 26 w 113"/>
                <a:gd name="T1" fmla="*/ 3 h 487"/>
                <a:gd name="T2" fmla="*/ 0 w 113"/>
                <a:gd name="T3" fmla="*/ 487 h 487"/>
                <a:gd name="T4" fmla="*/ 65 w 113"/>
                <a:gd name="T5" fmla="*/ 487 h 487"/>
                <a:gd name="T6" fmla="*/ 109 w 113"/>
                <a:gd name="T7" fmla="*/ 0 h 487"/>
                <a:gd name="T8" fmla="*/ 26 w 113"/>
                <a:gd name="T9" fmla="*/ 3 h 4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487">
                  <a:moveTo>
                    <a:pt x="26" y="3"/>
                  </a:moveTo>
                  <a:cubicBezTo>
                    <a:pt x="0" y="487"/>
                    <a:pt x="0" y="487"/>
                    <a:pt x="0" y="487"/>
                  </a:cubicBezTo>
                  <a:cubicBezTo>
                    <a:pt x="65" y="487"/>
                    <a:pt x="65" y="487"/>
                    <a:pt x="65" y="487"/>
                  </a:cubicBezTo>
                  <a:cubicBezTo>
                    <a:pt x="65" y="487"/>
                    <a:pt x="113" y="120"/>
                    <a:pt x="109" y="0"/>
                  </a:cubicBezTo>
                  <a:cubicBezTo>
                    <a:pt x="26" y="3"/>
                    <a:pt x="26" y="3"/>
                    <a:pt x="26" y="3"/>
                  </a:cubicBezTo>
                </a:path>
              </a:pathLst>
            </a:custGeom>
            <a:solidFill>
              <a:srgbClr val="6A4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1" name="iṡlîḋè">
              <a:extLst>
                <a:ext uri="{FF2B5EF4-FFF2-40B4-BE49-F238E27FC236}">
                  <a16:creationId xmlns:a16="http://schemas.microsoft.com/office/drawing/2014/main" id="{7402BFBD-66F9-42C9-94A0-AD2FEA0A65A8}"/>
                </a:ext>
              </a:extLst>
            </p:cNvPr>
            <p:cNvSpPr/>
            <p:nvPr/>
          </p:nvSpPr>
          <p:spPr bwMode="auto">
            <a:xfrm>
              <a:off x="7045325" y="3700463"/>
              <a:ext cx="341312" cy="1622425"/>
            </a:xfrm>
            <a:custGeom>
              <a:gdLst>
                <a:gd name="T0" fmla="*/ 89 w 112"/>
                <a:gd name="T1" fmla="*/ 526 h 532"/>
                <a:gd name="T2" fmla="*/ 89 w 112"/>
                <a:gd name="T3" fmla="*/ 532 h 532"/>
                <a:gd name="T4" fmla="*/ 34 w 112"/>
                <a:gd name="T5" fmla="*/ 532 h 532"/>
                <a:gd name="T6" fmla="*/ 0 w 112"/>
                <a:gd name="T7" fmla="*/ 0 h 532"/>
                <a:gd name="T8" fmla="*/ 73 w 112"/>
                <a:gd name="T9" fmla="*/ 2 h 532"/>
                <a:gd name="T10" fmla="*/ 82 w 112"/>
                <a:gd name="T11" fmla="*/ 34 h 532"/>
                <a:gd name="T12" fmla="*/ 89 w 112"/>
                <a:gd name="T13" fmla="*/ 526 h 5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532">
                  <a:moveTo>
                    <a:pt x="89" y="526"/>
                  </a:moveTo>
                  <a:cubicBezTo>
                    <a:pt x="89" y="530"/>
                    <a:pt x="89" y="532"/>
                    <a:pt x="89" y="532"/>
                  </a:cubicBezTo>
                  <a:cubicBezTo>
                    <a:pt x="34" y="532"/>
                    <a:pt x="34" y="532"/>
                    <a:pt x="34" y="53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73" y="2"/>
                    <a:pt x="73" y="2"/>
                    <a:pt x="73" y="2"/>
                  </a:cubicBezTo>
                  <a:cubicBezTo>
                    <a:pt x="77" y="12"/>
                    <a:pt x="79" y="22"/>
                    <a:pt x="82" y="34"/>
                  </a:cubicBezTo>
                  <a:cubicBezTo>
                    <a:pt x="112" y="182"/>
                    <a:pt x="93" y="479"/>
                    <a:pt x="89" y="526"/>
                  </a:cubicBezTo>
                </a:path>
              </a:pathLst>
            </a:custGeom>
            <a:solidFill>
              <a:srgbClr val="6A4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2" name="ïsḷïde">
              <a:extLst>
                <a:ext uri="{FF2B5EF4-FFF2-40B4-BE49-F238E27FC236}">
                  <a16:creationId xmlns:a16="http://schemas.microsoft.com/office/drawing/2014/main" id="{75A4B7E7-80EA-42D7-9A90-4E7B9F99005E}"/>
                </a:ext>
              </a:extLst>
            </p:cNvPr>
            <p:cNvSpPr/>
            <p:nvPr/>
          </p:nvSpPr>
          <p:spPr bwMode="auto">
            <a:xfrm>
              <a:off x="7253288" y="3803651"/>
              <a:ext cx="133350" cy="1500188"/>
            </a:xfrm>
            <a:custGeom>
              <a:gdLst>
                <a:gd name="T0" fmla="*/ 21 w 44"/>
                <a:gd name="T1" fmla="*/ 492 h 492"/>
                <a:gd name="T2" fmla="*/ 9 w 44"/>
                <a:gd name="T3" fmla="*/ 475 h 492"/>
                <a:gd name="T4" fmla="*/ 5 w 44"/>
                <a:gd name="T5" fmla="*/ 426 h 492"/>
                <a:gd name="T6" fmla="*/ 10 w 44"/>
                <a:gd name="T7" fmla="*/ 313 h 492"/>
                <a:gd name="T8" fmla="*/ 16 w 44"/>
                <a:gd name="T9" fmla="*/ 188 h 492"/>
                <a:gd name="T10" fmla="*/ 18 w 44"/>
                <a:gd name="T11" fmla="*/ 121 h 492"/>
                <a:gd name="T12" fmla="*/ 12 w 44"/>
                <a:gd name="T13" fmla="*/ 62 h 492"/>
                <a:gd name="T14" fmla="*/ 1 w 44"/>
                <a:gd name="T15" fmla="*/ 18 h 492"/>
                <a:gd name="T16" fmla="*/ 14 w 44"/>
                <a:gd name="T17" fmla="*/ 0 h 492"/>
                <a:gd name="T18" fmla="*/ 21 w 44"/>
                <a:gd name="T19" fmla="*/ 492 h 4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" h="492">
                  <a:moveTo>
                    <a:pt x="21" y="492"/>
                  </a:moveTo>
                  <a:cubicBezTo>
                    <a:pt x="16" y="487"/>
                    <a:pt x="12" y="481"/>
                    <a:pt x="9" y="475"/>
                  </a:cubicBezTo>
                  <a:cubicBezTo>
                    <a:pt x="3" y="460"/>
                    <a:pt x="4" y="443"/>
                    <a:pt x="5" y="426"/>
                  </a:cubicBezTo>
                  <a:cubicBezTo>
                    <a:pt x="6" y="389"/>
                    <a:pt x="8" y="351"/>
                    <a:pt x="10" y="313"/>
                  </a:cubicBezTo>
                  <a:cubicBezTo>
                    <a:pt x="12" y="271"/>
                    <a:pt x="14" y="230"/>
                    <a:pt x="16" y="188"/>
                  </a:cubicBezTo>
                  <a:cubicBezTo>
                    <a:pt x="18" y="166"/>
                    <a:pt x="19" y="144"/>
                    <a:pt x="18" y="121"/>
                  </a:cubicBezTo>
                  <a:cubicBezTo>
                    <a:pt x="18" y="102"/>
                    <a:pt x="16" y="82"/>
                    <a:pt x="12" y="62"/>
                  </a:cubicBezTo>
                  <a:cubicBezTo>
                    <a:pt x="9" y="48"/>
                    <a:pt x="1" y="33"/>
                    <a:pt x="1" y="18"/>
                  </a:cubicBezTo>
                  <a:cubicBezTo>
                    <a:pt x="0" y="7"/>
                    <a:pt x="6" y="2"/>
                    <a:pt x="14" y="0"/>
                  </a:cubicBezTo>
                  <a:cubicBezTo>
                    <a:pt x="44" y="148"/>
                    <a:pt x="25" y="445"/>
                    <a:pt x="21" y="492"/>
                  </a:cubicBezTo>
                </a:path>
              </a:pathLst>
            </a:custGeom>
            <a:solidFill>
              <a:srgbClr val="6038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3" name="îśḻídè">
              <a:extLst>
                <a:ext uri="{FF2B5EF4-FFF2-40B4-BE49-F238E27FC236}">
                  <a16:creationId xmlns:a16="http://schemas.microsoft.com/office/drawing/2014/main" id="{66C428D2-22FF-4A5C-9EB5-B42CA7B086B1}"/>
                </a:ext>
              </a:extLst>
            </p:cNvPr>
            <p:cNvSpPr/>
            <p:nvPr/>
          </p:nvSpPr>
          <p:spPr bwMode="auto">
            <a:xfrm>
              <a:off x="6797675" y="2959101"/>
              <a:ext cx="631825" cy="993775"/>
            </a:xfrm>
            <a:custGeom>
              <a:gdLst>
                <a:gd name="T0" fmla="*/ 203 w 207"/>
                <a:gd name="T1" fmla="*/ 63 h 326"/>
                <a:gd name="T2" fmla="*/ 203 w 207"/>
                <a:gd name="T3" fmla="*/ 64 h 326"/>
                <a:gd name="T4" fmla="*/ 170 w 207"/>
                <a:gd name="T5" fmla="*/ 326 h 326"/>
                <a:gd name="T6" fmla="*/ 160 w 207"/>
                <a:gd name="T7" fmla="*/ 326 h 326"/>
                <a:gd name="T8" fmla="*/ 5 w 207"/>
                <a:gd name="T9" fmla="*/ 323 h 326"/>
                <a:gd name="T10" fmla="*/ 0 w 207"/>
                <a:gd name="T11" fmla="*/ 24 h 326"/>
                <a:gd name="T12" fmla="*/ 34 w 207"/>
                <a:gd name="T13" fmla="*/ 3 h 326"/>
                <a:gd name="T14" fmla="*/ 73 w 207"/>
                <a:gd name="T15" fmla="*/ 1 h 326"/>
                <a:gd name="T16" fmla="*/ 152 w 207"/>
                <a:gd name="T17" fmla="*/ 9 h 326"/>
                <a:gd name="T18" fmla="*/ 203 w 207"/>
                <a:gd name="T19" fmla="*/ 63 h 3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6" h="326">
                  <a:moveTo>
                    <a:pt x="203" y="63"/>
                  </a:moveTo>
                  <a:cubicBezTo>
                    <a:pt x="203" y="64"/>
                    <a:pt x="203" y="64"/>
                    <a:pt x="203" y="64"/>
                  </a:cubicBezTo>
                  <a:cubicBezTo>
                    <a:pt x="170" y="326"/>
                    <a:pt x="170" y="326"/>
                    <a:pt x="170" y="326"/>
                  </a:cubicBezTo>
                  <a:cubicBezTo>
                    <a:pt x="160" y="326"/>
                    <a:pt x="160" y="326"/>
                    <a:pt x="160" y="326"/>
                  </a:cubicBezTo>
                  <a:cubicBezTo>
                    <a:pt x="5" y="323"/>
                    <a:pt x="5" y="323"/>
                    <a:pt x="5" y="323"/>
                  </a:cubicBezTo>
                  <a:cubicBezTo>
                    <a:pt x="5" y="323"/>
                    <a:pt x="1" y="52"/>
                    <a:pt x="0" y="24"/>
                  </a:cubicBezTo>
                  <a:cubicBezTo>
                    <a:pt x="0" y="11"/>
                    <a:pt x="17" y="5"/>
                    <a:pt x="34" y="3"/>
                  </a:cubicBezTo>
                  <a:cubicBezTo>
                    <a:pt x="53" y="0"/>
                    <a:pt x="73" y="1"/>
                    <a:pt x="73" y="1"/>
                  </a:cubicBezTo>
                  <a:cubicBezTo>
                    <a:pt x="107" y="0"/>
                    <a:pt x="133" y="3"/>
                    <a:pt x="152" y="9"/>
                  </a:cubicBezTo>
                  <a:cubicBezTo>
                    <a:pt x="207" y="26"/>
                    <a:pt x="203" y="63"/>
                    <a:pt x="203" y="63"/>
                  </a:cubicBezTo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4" name="iṧḷiḍé">
              <a:extLst>
                <a:ext uri="{FF2B5EF4-FFF2-40B4-BE49-F238E27FC236}">
                  <a16:creationId xmlns:a16="http://schemas.microsoft.com/office/drawing/2014/main" id="{A49E32A6-683D-43DC-911D-593A7BA7CF16}"/>
                </a:ext>
              </a:extLst>
            </p:cNvPr>
            <p:cNvSpPr/>
            <p:nvPr/>
          </p:nvSpPr>
          <p:spPr bwMode="auto">
            <a:xfrm>
              <a:off x="6099175" y="2752726"/>
              <a:ext cx="265112" cy="368300"/>
            </a:xfrm>
            <a:custGeom>
              <a:gdLst>
                <a:gd name="T0" fmla="*/ 82 w 87"/>
                <a:gd name="T1" fmla="*/ 100 h 121"/>
                <a:gd name="T2" fmla="*/ 69 w 87"/>
                <a:gd name="T3" fmla="*/ 74 h 121"/>
                <a:gd name="T4" fmla="*/ 58 w 87"/>
                <a:gd name="T5" fmla="*/ 46 h 121"/>
                <a:gd name="T6" fmla="*/ 10 w 87"/>
                <a:gd name="T7" fmla="*/ 3 h 121"/>
                <a:gd name="T8" fmla="*/ 3 w 87"/>
                <a:gd name="T9" fmla="*/ 3 h 121"/>
                <a:gd name="T10" fmla="*/ 7 w 87"/>
                <a:gd name="T11" fmla="*/ 11 h 121"/>
                <a:gd name="T12" fmla="*/ 31 w 87"/>
                <a:gd name="T13" fmla="*/ 34 h 121"/>
                <a:gd name="T14" fmla="*/ 14 w 87"/>
                <a:gd name="T15" fmla="*/ 66 h 121"/>
                <a:gd name="T16" fmla="*/ 46 w 87"/>
                <a:gd name="T17" fmla="*/ 95 h 121"/>
                <a:gd name="T18" fmla="*/ 63 w 87"/>
                <a:gd name="T19" fmla="*/ 121 h 121"/>
                <a:gd name="T20" fmla="*/ 87 w 87"/>
                <a:gd name="T21" fmla="*/ 107 h 121"/>
                <a:gd name="T22" fmla="*/ 82 w 87"/>
                <a:gd name="T23" fmla="*/ 10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120">
                  <a:moveTo>
                    <a:pt x="82" y="100"/>
                  </a:moveTo>
                  <a:cubicBezTo>
                    <a:pt x="69" y="74"/>
                    <a:pt x="69" y="74"/>
                    <a:pt x="69" y="74"/>
                  </a:cubicBezTo>
                  <a:cubicBezTo>
                    <a:pt x="69" y="74"/>
                    <a:pt x="73" y="68"/>
                    <a:pt x="58" y="46"/>
                  </a:cubicBezTo>
                  <a:cubicBezTo>
                    <a:pt x="43" y="24"/>
                    <a:pt x="10" y="3"/>
                    <a:pt x="10" y="3"/>
                  </a:cubicBezTo>
                  <a:cubicBezTo>
                    <a:pt x="10" y="3"/>
                    <a:pt x="7" y="0"/>
                    <a:pt x="3" y="3"/>
                  </a:cubicBezTo>
                  <a:cubicBezTo>
                    <a:pt x="0" y="6"/>
                    <a:pt x="7" y="11"/>
                    <a:pt x="7" y="11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" y="51"/>
                    <a:pt x="14" y="66"/>
                  </a:cubicBezTo>
                  <a:cubicBezTo>
                    <a:pt x="25" y="81"/>
                    <a:pt x="38" y="91"/>
                    <a:pt x="46" y="95"/>
                  </a:cubicBezTo>
                  <a:cubicBezTo>
                    <a:pt x="55" y="99"/>
                    <a:pt x="63" y="121"/>
                    <a:pt x="63" y="121"/>
                  </a:cubicBezTo>
                  <a:cubicBezTo>
                    <a:pt x="87" y="107"/>
                    <a:pt x="87" y="107"/>
                    <a:pt x="87" y="107"/>
                  </a:cubicBezTo>
                  <a:lnTo>
                    <a:pt x="82" y="100"/>
                  </a:ln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5" name="íSļíḓê">
              <a:extLst>
                <a:ext uri="{FF2B5EF4-FFF2-40B4-BE49-F238E27FC236}">
                  <a16:creationId xmlns:a16="http://schemas.microsoft.com/office/drawing/2014/main" id="{604093A7-B35D-4CAB-A710-E5C1C08CA0FE}"/>
                </a:ext>
              </a:extLst>
            </p:cNvPr>
            <p:cNvSpPr/>
            <p:nvPr/>
          </p:nvSpPr>
          <p:spPr bwMode="auto">
            <a:xfrm>
              <a:off x="6262688" y="2968626"/>
              <a:ext cx="715962" cy="661988"/>
            </a:xfrm>
            <a:custGeom>
              <a:gdLst>
                <a:gd name="T0" fmla="*/ 214 w 234"/>
                <a:gd name="T1" fmla="*/ 5 h 217"/>
                <a:gd name="T2" fmla="*/ 192 w 234"/>
                <a:gd name="T3" fmla="*/ 3 h 217"/>
                <a:gd name="T4" fmla="*/ 155 w 234"/>
                <a:gd name="T5" fmla="*/ 31 h 217"/>
                <a:gd name="T6" fmla="*/ 103 w 234"/>
                <a:gd name="T7" fmla="*/ 134 h 217"/>
                <a:gd name="T8" fmla="*/ 71 w 234"/>
                <a:gd name="T9" fmla="*/ 98 h 217"/>
                <a:gd name="T10" fmla="*/ 27 w 234"/>
                <a:gd name="T11" fmla="*/ 21 h 217"/>
                <a:gd name="T12" fmla="*/ 0 w 234"/>
                <a:gd name="T13" fmla="*/ 36 h 217"/>
                <a:gd name="T14" fmla="*/ 66 w 234"/>
                <a:gd name="T15" fmla="*/ 161 h 217"/>
                <a:gd name="T16" fmla="*/ 135 w 234"/>
                <a:gd name="T17" fmla="*/ 166 h 217"/>
                <a:gd name="T18" fmla="*/ 213 w 234"/>
                <a:gd name="T19" fmla="*/ 49 h 217"/>
                <a:gd name="T20" fmla="*/ 214 w 234"/>
                <a:gd name="T21" fmla="*/ 5 h 2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34" h="216">
                  <a:moveTo>
                    <a:pt x="214" y="5"/>
                  </a:moveTo>
                  <a:cubicBezTo>
                    <a:pt x="208" y="1"/>
                    <a:pt x="199" y="0"/>
                    <a:pt x="192" y="3"/>
                  </a:cubicBezTo>
                  <a:cubicBezTo>
                    <a:pt x="182" y="7"/>
                    <a:pt x="167" y="16"/>
                    <a:pt x="155" y="31"/>
                  </a:cubicBezTo>
                  <a:cubicBezTo>
                    <a:pt x="135" y="56"/>
                    <a:pt x="103" y="134"/>
                    <a:pt x="103" y="134"/>
                  </a:cubicBezTo>
                  <a:cubicBezTo>
                    <a:pt x="103" y="134"/>
                    <a:pt x="83" y="120"/>
                    <a:pt x="71" y="98"/>
                  </a:cubicBezTo>
                  <a:cubicBezTo>
                    <a:pt x="56" y="73"/>
                    <a:pt x="27" y="21"/>
                    <a:pt x="27" y="21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66" y="161"/>
                    <a:pt x="66" y="161"/>
                    <a:pt x="66" y="161"/>
                  </a:cubicBezTo>
                  <a:cubicBezTo>
                    <a:pt x="66" y="161"/>
                    <a:pt x="92" y="217"/>
                    <a:pt x="135" y="166"/>
                  </a:cubicBezTo>
                  <a:cubicBezTo>
                    <a:pt x="179" y="114"/>
                    <a:pt x="213" y="49"/>
                    <a:pt x="213" y="49"/>
                  </a:cubicBezTo>
                  <a:cubicBezTo>
                    <a:pt x="213" y="49"/>
                    <a:pt x="234" y="19"/>
                    <a:pt x="214" y="5"/>
                  </a:cubicBez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6" name="iŝļïḋe">
              <a:extLst>
                <a:ext uri="{FF2B5EF4-FFF2-40B4-BE49-F238E27FC236}">
                  <a16:creationId xmlns:a16="http://schemas.microsoft.com/office/drawing/2014/main" id="{20E0D9E5-9E6F-4FA7-AAE8-2E5E71B88801}"/>
                </a:ext>
              </a:extLst>
            </p:cNvPr>
            <p:cNvSpPr/>
            <p:nvPr/>
          </p:nvSpPr>
          <p:spPr bwMode="auto">
            <a:xfrm>
              <a:off x="6900863" y="2959101"/>
              <a:ext cx="360362" cy="122238"/>
            </a:xfrm>
            <a:custGeom>
              <a:gdLst>
                <a:gd name="T0" fmla="*/ 118 w 118"/>
                <a:gd name="T1" fmla="*/ 9 h 40"/>
                <a:gd name="T2" fmla="*/ 117 w 118"/>
                <a:gd name="T3" fmla="*/ 9 h 40"/>
                <a:gd name="T4" fmla="*/ 19 w 118"/>
                <a:gd name="T5" fmla="*/ 21 h 40"/>
                <a:gd name="T6" fmla="*/ 0 w 118"/>
                <a:gd name="T7" fmla="*/ 3 h 40"/>
                <a:gd name="T8" fmla="*/ 39 w 118"/>
                <a:gd name="T9" fmla="*/ 1 h 40"/>
                <a:gd name="T10" fmla="*/ 118 w 118"/>
                <a:gd name="T11" fmla="*/ 9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40">
                  <a:moveTo>
                    <a:pt x="118" y="9"/>
                  </a:moveTo>
                  <a:cubicBezTo>
                    <a:pt x="117" y="9"/>
                    <a:pt x="117" y="9"/>
                    <a:pt x="117" y="9"/>
                  </a:cubicBezTo>
                  <a:cubicBezTo>
                    <a:pt x="92" y="34"/>
                    <a:pt x="49" y="40"/>
                    <a:pt x="19" y="21"/>
                  </a:cubicBezTo>
                  <a:cubicBezTo>
                    <a:pt x="13" y="18"/>
                    <a:pt x="5" y="11"/>
                    <a:pt x="0" y="3"/>
                  </a:cubicBezTo>
                  <a:cubicBezTo>
                    <a:pt x="19" y="0"/>
                    <a:pt x="39" y="1"/>
                    <a:pt x="39" y="1"/>
                  </a:cubicBezTo>
                  <a:cubicBezTo>
                    <a:pt x="73" y="0"/>
                    <a:pt x="99" y="3"/>
                    <a:pt x="118" y="9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7" name="îSļïḋê">
              <a:extLst>
                <a:ext uri="{FF2B5EF4-FFF2-40B4-BE49-F238E27FC236}">
                  <a16:creationId xmlns:a16="http://schemas.microsoft.com/office/drawing/2014/main" id="{81EB4A2F-F437-455C-963C-F7CE2E1254ED}"/>
                </a:ext>
              </a:extLst>
            </p:cNvPr>
            <p:cNvSpPr/>
            <p:nvPr/>
          </p:nvSpPr>
          <p:spPr bwMode="auto">
            <a:xfrm>
              <a:off x="6215063" y="3733801"/>
              <a:ext cx="1974850" cy="777875"/>
            </a:xfrm>
            <a:custGeom>
              <a:gdLst>
                <a:gd name="T0" fmla="*/ 1244 w 1244"/>
                <a:gd name="T1" fmla="*/ 402 h 490"/>
                <a:gd name="T2" fmla="*/ 1213 w 1244"/>
                <a:gd name="T3" fmla="*/ 490 h 490"/>
                <a:gd name="T4" fmla="*/ 88 w 1244"/>
                <a:gd name="T5" fmla="*/ 87 h 490"/>
                <a:gd name="T6" fmla="*/ 0 w 1244"/>
                <a:gd name="T7" fmla="*/ 6 h 490"/>
                <a:gd name="T8" fmla="*/ 119 w 1244"/>
                <a:gd name="T9" fmla="*/ 0 h 490"/>
                <a:gd name="T10" fmla="*/ 1244 w 1244"/>
                <a:gd name="T11" fmla="*/ 402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44" h="490">
                  <a:moveTo>
                    <a:pt x="1244" y="402"/>
                  </a:moveTo>
                  <a:lnTo>
                    <a:pt x="1213" y="490"/>
                  </a:lnTo>
                  <a:lnTo>
                    <a:pt x="88" y="87"/>
                  </a:lnTo>
                  <a:lnTo>
                    <a:pt x="0" y="6"/>
                  </a:lnTo>
                  <a:lnTo>
                    <a:pt x="119" y="0"/>
                  </a:lnTo>
                  <a:lnTo>
                    <a:pt x="1244" y="402"/>
                  </a:lnTo>
                  <a:close/>
                </a:path>
              </a:pathLst>
            </a:custGeom>
            <a:solidFill>
              <a:srgbClr val="4D2D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8" name="îṩlïďê">
              <a:extLst>
                <a:ext uri="{FF2B5EF4-FFF2-40B4-BE49-F238E27FC236}">
                  <a16:creationId xmlns:a16="http://schemas.microsoft.com/office/drawing/2014/main" id="{BD70E532-56E8-4550-A852-A00FD74EA5D3}"/>
                </a:ext>
              </a:extLst>
            </p:cNvPr>
            <p:cNvSpPr/>
            <p:nvPr/>
          </p:nvSpPr>
          <p:spPr bwMode="auto">
            <a:xfrm>
              <a:off x="6215063" y="3733801"/>
              <a:ext cx="1974850" cy="777875"/>
            </a:xfrm>
            <a:custGeom>
              <a:gdLst>
                <a:gd name="T0" fmla="*/ 1244 w 1244"/>
                <a:gd name="T1" fmla="*/ 402 h 490"/>
                <a:gd name="T2" fmla="*/ 1213 w 1244"/>
                <a:gd name="T3" fmla="*/ 490 h 490"/>
                <a:gd name="T4" fmla="*/ 88 w 1244"/>
                <a:gd name="T5" fmla="*/ 87 h 490"/>
                <a:gd name="T6" fmla="*/ 0 w 1244"/>
                <a:gd name="T7" fmla="*/ 6 h 490"/>
                <a:gd name="T8" fmla="*/ 119 w 1244"/>
                <a:gd name="T9" fmla="*/ 0 h 490"/>
                <a:gd name="T10" fmla="*/ 1244 w 1244"/>
                <a:gd name="T11" fmla="*/ 402 h 4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44" h="490">
                  <a:moveTo>
                    <a:pt x="1244" y="402"/>
                  </a:moveTo>
                  <a:lnTo>
                    <a:pt x="1213" y="490"/>
                  </a:lnTo>
                  <a:lnTo>
                    <a:pt x="88" y="87"/>
                  </a:lnTo>
                  <a:lnTo>
                    <a:pt x="0" y="6"/>
                  </a:lnTo>
                  <a:lnTo>
                    <a:pt x="119" y="0"/>
                  </a:lnTo>
                  <a:lnTo>
                    <a:pt x="1244" y="402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79" name="iŝḷiďe">
              <a:extLst>
                <a:ext uri="{FF2B5EF4-FFF2-40B4-BE49-F238E27FC236}">
                  <a16:creationId xmlns:a16="http://schemas.microsoft.com/office/drawing/2014/main" id="{801FC2F1-4C51-4CE5-BCC8-1DF017F36CDB}"/>
                </a:ext>
              </a:extLst>
            </p:cNvPr>
            <p:cNvSpPr/>
            <p:nvPr/>
          </p:nvSpPr>
          <p:spPr bwMode="auto">
            <a:xfrm>
              <a:off x="6215063" y="3733801"/>
              <a:ext cx="195262" cy="138113"/>
            </a:xfrm>
            <a:custGeom>
              <a:gdLst>
                <a:gd name="T0" fmla="*/ 60 w 64"/>
                <a:gd name="T1" fmla="*/ 25 h 45"/>
                <a:gd name="T2" fmla="*/ 46 w 64"/>
                <a:gd name="T3" fmla="*/ 45 h 45"/>
                <a:gd name="T4" fmla="*/ 46 w 64"/>
                <a:gd name="T5" fmla="*/ 45 h 45"/>
                <a:gd name="T6" fmla="*/ 23 w 64"/>
                <a:gd name="T7" fmla="*/ 24 h 45"/>
                <a:gd name="T8" fmla="*/ 0 w 64"/>
                <a:gd name="T9" fmla="*/ 3 h 45"/>
                <a:gd name="T10" fmla="*/ 31 w 64"/>
                <a:gd name="T11" fmla="*/ 1 h 45"/>
                <a:gd name="T12" fmla="*/ 62 w 64"/>
                <a:gd name="T13" fmla="*/ 0 h 45"/>
                <a:gd name="T14" fmla="*/ 62 w 64"/>
                <a:gd name="T15" fmla="*/ 0 h 45"/>
                <a:gd name="T16" fmla="*/ 60 w 64"/>
                <a:gd name="T17" fmla="*/ 25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4" h="45">
                  <a:moveTo>
                    <a:pt x="60" y="25"/>
                  </a:moveTo>
                  <a:cubicBezTo>
                    <a:pt x="57" y="33"/>
                    <a:pt x="52" y="40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23" y="24"/>
                    <a:pt x="23" y="24"/>
                    <a:pt x="23" y="2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4" y="8"/>
                    <a:pt x="63" y="16"/>
                    <a:pt x="60" y="25"/>
                  </a:cubicBezTo>
                </a:path>
              </a:pathLst>
            </a:custGeom>
            <a:solidFill>
              <a:srgbClr val="FBC4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0" name="íşḻîde">
              <a:extLst>
                <a:ext uri="{FF2B5EF4-FFF2-40B4-BE49-F238E27FC236}">
                  <a16:creationId xmlns:a16="http://schemas.microsoft.com/office/drawing/2014/main" id="{379F0548-E028-4BAB-8C9F-85EFCD1C1089}"/>
                </a:ext>
              </a:extLst>
            </p:cNvPr>
            <p:cNvSpPr/>
            <p:nvPr/>
          </p:nvSpPr>
          <p:spPr bwMode="auto">
            <a:xfrm>
              <a:off x="6215063" y="3736976"/>
              <a:ext cx="96837" cy="69850"/>
            </a:xfrm>
            <a:custGeom>
              <a:gdLst>
                <a:gd name="T0" fmla="*/ 30 w 32"/>
                <a:gd name="T1" fmla="*/ 13 h 23"/>
                <a:gd name="T2" fmla="*/ 23 w 32"/>
                <a:gd name="T3" fmla="*/ 23 h 23"/>
                <a:gd name="T4" fmla="*/ 0 w 32"/>
                <a:gd name="T5" fmla="*/ 2 h 23"/>
                <a:gd name="T6" fmla="*/ 31 w 32"/>
                <a:gd name="T7" fmla="*/ 0 h 23"/>
                <a:gd name="T8" fmla="*/ 30 w 32"/>
                <a:gd name="T9" fmla="*/ 13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23">
                  <a:moveTo>
                    <a:pt x="30" y="13"/>
                  </a:moveTo>
                  <a:cubicBezTo>
                    <a:pt x="29" y="17"/>
                    <a:pt x="26" y="21"/>
                    <a:pt x="23" y="2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2" y="5"/>
                    <a:pt x="32" y="9"/>
                    <a:pt x="30" y="13"/>
                  </a:cubicBezTo>
                </a:path>
              </a:pathLst>
            </a:custGeom>
            <a:solidFill>
              <a:srgbClr val="FD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1" name="ïṥľïḑè">
              <a:extLst>
                <a:ext uri="{FF2B5EF4-FFF2-40B4-BE49-F238E27FC236}">
                  <a16:creationId xmlns:a16="http://schemas.microsoft.com/office/drawing/2014/main" id="{27CEE41C-C444-4089-938E-42ABB08177B2}"/>
                </a:ext>
              </a:extLst>
            </p:cNvPr>
            <p:cNvSpPr/>
            <p:nvPr/>
          </p:nvSpPr>
          <p:spPr bwMode="auto">
            <a:xfrm>
              <a:off x="8050213" y="4337051"/>
              <a:ext cx="185737" cy="187325"/>
            </a:xfrm>
            <a:custGeom>
              <a:gdLst>
                <a:gd name="T0" fmla="*/ 36 w 61"/>
                <a:gd name="T1" fmla="*/ 59 h 61"/>
                <a:gd name="T2" fmla="*/ 0 w 61"/>
                <a:gd name="T3" fmla="*/ 46 h 61"/>
                <a:gd name="T4" fmla="*/ 17 w 61"/>
                <a:gd name="T5" fmla="*/ 0 h 61"/>
                <a:gd name="T6" fmla="*/ 52 w 61"/>
                <a:gd name="T7" fmla="*/ 13 h 61"/>
                <a:gd name="T8" fmla="*/ 59 w 61"/>
                <a:gd name="T9" fmla="*/ 27 h 61"/>
                <a:gd name="T10" fmla="*/ 50 w 61"/>
                <a:gd name="T11" fmla="*/ 52 h 61"/>
                <a:gd name="T12" fmla="*/ 36 w 61"/>
                <a:gd name="T13" fmla="*/ 59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61">
                  <a:moveTo>
                    <a:pt x="36" y="59"/>
                  </a:moveTo>
                  <a:cubicBezTo>
                    <a:pt x="0" y="46"/>
                    <a:pt x="0" y="46"/>
                    <a:pt x="0" y="46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8" y="15"/>
                    <a:pt x="61" y="21"/>
                    <a:pt x="59" y="27"/>
                  </a:cubicBezTo>
                  <a:cubicBezTo>
                    <a:pt x="50" y="52"/>
                    <a:pt x="50" y="52"/>
                    <a:pt x="50" y="52"/>
                  </a:cubicBezTo>
                  <a:cubicBezTo>
                    <a:pt x="48" y="58"/>
                    <a:pt x="42" y="61"/>
                    <a:pt x="36" y="59"/>
                  </a:cubicBezTo>
                </a:path>
              </a:pathLst>
            </a:custGeom>
            <a:solidFill>
              <a:srgbClr val="FD6D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2" name="íš1îďe">
              <a:extLst>
                <a:ext uri="{FF2B5EF4-FFF2-40B4-BE49-F238E27FC236}">
                  <a16:creationId xmlns:a16="http://schemas.microsoft.com/office/drawing/2014/main" id="{684C6884-5439-48E9-BC6D-F3269C8269D5}"/>
                </a:ext>
              </a:extLst>
            </p:cNvPr>
            <p:cNvSpPr/>
            <p:nvPr/>
          </p:nvSpPr>
          <p:spPr bwMode="auto">
            <a:xfrm>
              <a:off x="8021638" y="4329113"/>
              <a:ext cx="79375" cy="149225"/>
            </a:xfrm>
            <a:custGeom>
              <a:gdLst>
                <a:gd name="T0" fmla="*/ 18 w 50"/>
                <a:gd name="T1" fmla="*/ 94 h 94"/>
                <a:gd name="T2" fmla="*/ 0 w 50"/>
                <a:gd name="T3" fmla="*/ 88 h 94"/>
                <a:gd name="T4" fmla="*/ 33 w 50"/>
                <a:gd name="T5" fmla="*/ 0 h 94"/>
                <a:gd name="T6" fmla="*/ 50 w 50"/>
                <a:gd name="T7" fmla="*/ 5 h 94"/>
                <a:gd name="T8" fmla="*/ 18 w 50"/>
                <a:gd name="T9" fmla="*/ 94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94">
                  <a:moveTo>
                    <a:pt x="18" y="94"/>
                  </a:moveTo>
                  <a:lnTo>
                    <a:pt x="0" y="88"/>
                  </a:lnTo>
                  <a:lnTo>
                    <a:pt x="33" y="0"/>
                  </a:lnTo>
                  <a:lnTo>
                    <a:pt x="50" y="5"/>
                  </a:lnTo>
                  <a:lnTo>
                    <a:pt x="18" y="94"/>
                  </a:lnTo>
                  <a:close/>
                </a:path>
              </a:pathLst>
            </a:custGeom>
            <a:solidFill>
              <a:srgbClr val="FFE3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3" name="ïṡļïḍe">
              <a:extLst>
                <a:ext uri="{FF2B5EF4-FFF2-40B4-BE49-F238E27FC236}">
                  <a16:creationId xmlns:a16="http://schemas.microsoft.com/office/drawing/2014/main" id="{B67A98C7-B613-49A4-B419-504B43A731C0}"/>
                </a:ext>
              </a:extLst>
            </p:cNvPr>
            <p:cNvSpPr/>
            <p:nvPr/>
          </p:nvSpPr>
          <p:spPr bwMode="auto">
            <a:xfrm>
              <a:off x="8021638" y="4329113"/>
              <a:ext cx="79375" cy="149225"/>
            </a:xfrm>
            <a:custGeom>
              <a:gdLst>
                <a:gd name="T0" fmla="*/ 18 w 50"/>
                <a:gd name="T1" fmla="*/ 94 h 94"/>
                <a:gd name="T2" fmla="*/ 0 w 50"/>
                <a:gd name="T3" fmla="*/ 88 h 94"/>
                <a:gd name="T4" fmla="*/ 33 w 50"/>
                <a:gd name="T5" fmla="*/ 0 h 94"/>
                <a:gd name="T6" fmla="*/ 50 w 50"/>
                <a:gd name="T7" fmla="*/ 5 h 94"/>
                <a:gd name="T8" fmla="*/ 18 w 50"/>
                <a:gd name="T9" fmla="*/ 94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94">
                  <a:moveTo>
                    <a:pt x="18" y="94"/>
                  </a:moveTo>
                  <a:lnTo>
                    <a:pt x="0" y="88"/>
                  </a:lnTo>
                  <a:lnTo>
                    <a:pt x="33" y="0"/>
                  </a:lnTo>
                  <a:lnTo>
                    <a:pt x="50" y="5"/>
                  </a:lnTo>
                  <a:lnTo>
                    <a:pt x="18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4" name="íṣ1ïḋe">
              <a:extLst>
                <a:ext uri="{FF2B5EF4-FFF2-40B4-BE49-F238E27FC236}">
                  <a16:creationId xmlns:a16="http://schemas.microsoft.com/office/drawing/2014/main" id="{3379FCB2-255D-4918-A8C4-7763270EB89B}"/>
                </a:ext>
              </a:extLst>
            </p:cNvPr>
            <p:cNvSpPr/>
            <p:nvPr/>
          </p:nvSpPr>
          <p:spPr bwMode="auto">
            <a:xfrm>
              <a:off x="6810375" y="3876676"/>
              <a:ext cx="3175" cy="1588"/>
            </a:xfrm>
            <a:prstGeom prst="rect">
              <a:avLst/>
            </a:pr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5" name="işḻîḍè">
              <a:extLst>
                <a:ext uri="{FF2B5EF4-FFF2-40B4-BE49-F238E27FC236}">
                  <a16:creationId xmlns:a16="http://schemas.microsoft.com/office/drawing/2014/main" id="{EFB3BCC0-CA55-4852-9B7E-BDF702AA0BE0}"/>
                </a:ext>
              </a:extLst>
            </p:cNvPr>
            <p:cNvSpPr/>
            <p:nvPr/>
          </p:nvSpPr>
          <p:spPr bwMode="auto">
            <a:xfrm>
              <a:off x="6651625" y="3819526"/>
              <a:ext cx="158750" cy="57150"/>
            </a:xfrm>
            <a:custGeom>
              <a:gdLst>
                <a:gd name="T0" fmla="*/ 0 w 100"/>
                <a:gd name="T1" fmla="*/ 0 h 36"/>
                <a:gd name="T2" fmla="*/ 0 w 100"/>
                <a:gd name="T3" fmla="*/ 2 h 36"/>
                <a:gd name="T4" fmla="*/ 100 w 100"/>
                <a:gd name="T5" fmla="*/ 36 h 36"/>
                <a:gd name="T6" fmla="*/ 100 w 100"/>
                <a:gd name="T7" fmla="*/ 36 h 36"/>
                <a:gd name="T8" fmla="*/ 0 w 100"/>
                <a:gd name="T9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6">
                  <a:moveTo>
                    <a:pt x="0" y="0"/>
                  </a:moveTo>
                  <a:lnTo>
                    <a:pt x="0" y="2"/>
                  </a:lnTo>
                  <a:lnTo>
                    <a:pt x="100" y="36"/>
                  </a:lnTo>
                  <a:lnTo>
                    <a:pt x="100" y="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D4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6" name="íşḻíďé">
              <a:extLst>
                <a:ext uri="{FF2B5EF4-FFF2-40B4-BE49-F238E27FC236}">
                  <a16:creationId xmlns:a16="http://schemas.microsoft.com/office/drawing/2014/main" id="{C13047F4-1859-4D4B-B313-FA541B9FBF56}"/>
                </a:ext>
              </a:extLst>
            </p:cNvPr>
            <p:cNvSpPr/>
            <p:nvPr/>
          </p:nvSpPr>
          <p:spPr bwMode="auto">
            <a:xfrm>
              <a:off x="6651625" y="3819526"/>
              <a:ext cx="158750" cy="57150"/>
            </a:xfrm>
            <a:custGeom>
              <a:gdLst>
                <a:gd name="T0" fmla="*/ 0 w 100"/>
                <a:gd name="T1" fmla="*/ 0 h 36"/>
                <a:gd name="T2" fmla="*/ 0 w 100"/>
                <a:gd name="T3" fmla="*/ 2 h 36"/>
                <a:gd name="T4" fmla="*/ 100 w 100"/>
                <a:gd name="T5" fmla="*/ 36 h 36"/>
                <a:gd name="T6" fmla="*/ 100 w 100"/>
                <a:gd name="T7" fmla="*/ 36 h 36"/>
                <a:gd name="T8" fmla="*/ 0 w 100"/>
                <a:gd name="T9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6">
                  <a:moveTo>
                    <a:pt x="0" y="0"/>
                  </a:moveTo>
                  <a:lnTo>
                    <a:pt x="0" y="2"/>
                  </a:lnTo>
                  <a:lnTo>
                    <a:pt x="100" y="36"/>
                  </a:lnTo>
                  <a:lnTo>
                    <a:pt x="100" y="36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7" name="íŝḷïḍe">
              <a:extLst>
                <a:ext uri="{FF2B5EF4-FFF2-40B4-BE49-F238E27FC236}">
                  <a16:creationId xmlns:a16="http://schemas.microsoft.com/office/drawing/2014/main" id="{F297AC8B-3E5B-451D-87E2-23AF102C9B97}"/>
                </a:ext>
              </a:extLst>
            </p:cNvPr>
            <p:cNvSpPr/>
            <p:nvPr/>
          </p:nvSpPr>
          <p:spPr bwMode="auto">
            <a:xfrm>
              <a:off x="6215063" y="3730626"/>
              <a:ext cx="436562" cy="92075"/>
            </a:xfrm>
            <a:custGeom>
              <a:gdLst>
                <a:gd name="T0" fmla="*/ 62 w 143"/>
                <a:gd name="T1" fmla="*/ 0 h 30"/>
                <a:gd name="T2" fmla="*/ 0 w 143"/>
                <a:gd name="T3" fmla="*/ 4 h 30"/>
                <a:gd name="T4" fmla="*/ 0 w 143"/>
                <a:gd name="T5" fmla="*/ 4 h 30"/>
                <a:gd name="T6" fmla="*/ 1 w 143"/>
                <a:gd name="T7" fmla="*/ 4 h 30"/>
                <a:gd name="T8" fmla="*/ 62 w 143"/>
                <a:gd name="T9" fmla="*/ 1 h 30"/>
                <a:gd name="T10" fmla="*/ 62 w 143"/>
                <a:gd name="T11" fmla="*/ 1 h 30"/>
                <a:gd name="T12" fmla="*/ 62 w 143"/>
                <a:gd name="T13" fmla="*/ 1 h 30"/>
                <a:gd name="T14" fmla="*/ 143 w 143"/>
                <a:gd name="T15" fmla="*/ 30 h 30"/>
                <a:gd name="T16" fmla="*/ 143 w 143"/>
                <a:gd name="T17" fmla="*/ 29 h 30"/>
                <a:gd name="T18" fmla="*/ 62 w 143"/>
                <a:gd name="T19" fmla="*/ 0 h 30"/>
                <a:gd name="T20" fmla="*/ 62 w 143"/>
                <a:gd name="T21" fmla="*/ 0 h 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3" h="30">
                  <a:moveTo>
                    <a:pt x="62" y="0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143" y="30"/>
                    <a:pt x="143" y="30"/>
                    <a:pt x="143" y="30"/>
                  </a:cubicBezTo>
                  <a:cubicBezTo>
                    <a:pt x="143" y="29"/>
                    <a:pt x="143" y="29"/>
                    <a:pt x="143" y="29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</a:path>
              </a:pathLst>
            </a:custGeom>
            <a:solidFill>
              <a:srgbClr val="E1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8" name="ïṡḻïḋè">
              <a:extLst>
                <a:ext uri="{FF2B5EF4-FFF2-40B4-BE49-F238E27FC236}">
                  <a16:creationId xmlns:a16="http://schemas.microsoft.com/office/drawing/2014/main" id="{8B310D30-F6C4-492E-8A72-14FB6DB3A5B6}"/>
                </a:ext>
              </a:extLst>
            </p:cNvPr>
            <p:cNvSpPr/>
            <p:nvPr/>
          </p:nvSpPr>
          <p:spPr bwMode="auto">
            <a:xfrm>
              <a:off x="7329488" y="4064001"/>
              <a:ext cx="887412" cy="319088"/>
            </a:xfrm>
            <a:custGeom>
              <a:gdLst>
                <a:gd name="T0" fmla="*/ 0 w 291"/>
                <a:gd name="T1" fmla="*/ 0 h 105"/>
                <a:gd name="T2" fmla="*/ 0 w 291"/>
                <a:gd name="T3" fmla="*/ 0 h 105"/>
                <a:gd name="T4" fmla="*/ 282 w 291"/>
                <a:gd name="T5" fmla="*/ 101 h 105"/>
                <a:gd name="T6" fmla="*/ 288 w 291"/>
                <a:gd name="T7" fmla="*/ 103 h 105"/>
                <a:gd name="T8" fmla="*/ 291 w 291"/>
                <a:gd name="T9" fmla="*/ 105 h 105"/>
                <a:gd name="T10" fmla="*/ 288 w 291"/>
                <a:gd name="T11" fmla="*/ 102 h 105"/>
                <a:gd name="T12" fmla="*/ 282 w 291"/>
                <a:gd name="T13" fmla="*/ 101 h 105"/>
                <a:gd name="T14" fmla="*/ 253 w 291"/>
                <a:gd name="T15" fmla="*/ 90 h 105"/>
                <a:gd name="T16" fmla="*/ 244 w 291"/>
                <a:gd name="T17" fmla="*/ 87 h 105"/>
                <a:gd name="T18" fmla="*/ 0 w 291"/>
                <a:gd name="T19" fmla="*/ 0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91" h="10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82" y="101"/>
                    <a:pt x="282" y="101"/>
                    <a:pt x="282" y="101"/>
                  </a:cubicBezTo>
                  <a:cubicBezTo>
                    <a:pt x="288" y="103"/>
                    <a:pt x="288" y="103"/>
                    <a:pt x="288" y="103"/>
                  </a:cubicBezTo>
                  <a:cubicBezTo>
                    <a:pt x="289" y="103"/>
                    <a:pt x="290" y="104"/>
                    <a:pt x="291" y="105"/>
                  </a:cubicBezTo>
                  <a:cubicBezTo>
                    <a:pt x="290" y="104"/>
                    <a:pt x="289" y="103"/>
                    <a:pt x="288" y="102"/>
                  </a:cubicBezTo>
                  <a:cubicBezTo>
                    <a:pt x="282" y="101"/>
                    <a:pt x="282" y="101"/>
                    <a:pt x="282" y="101"/>
                  </a:cubicBezTo>
                  <a:cubicBezTo>
                    <a:pt x="253" y="90"/>
                    <a:pt x="253" y="90"/>
                    <a:pt x="253" y="90"/>
                  </a:cubicBezTo>
                  <a:cubicBezTo>
                    <a:pt x="244" y="87"/>
                    <a:pt x="244" y="87"/>
                    <a:pt x="244" y="87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89" name="íṩļïḋé">
              <a:extLst>
                <a:ext uri="{FF2B5EF4-FFF2-40B4-BE49-F238E27FC236}">
                  <a16:creationId xmlns:a16="http://schemas.microsoft.com/office/drawing/2014/main" id="{B49A62B4-52A9-4600-9215-927446C2F8D7}"/>
                </a:ext>
              </a:extLst>
            </p:cNvPr>
            <p:cNvSpPr/>
            <p:nvPr/>
          </p:nvSpPr>
          <p:spPr bwMode="auto">
            <a:xfrm>
              <a:off x="7005638" y="3948113"/>
              <a:ext cx="57150" cy="20638"/>
            </a:xfrm>
            <a:custGeom>
              <a:gdLst>
                <a:gd name="T0" fmla="*/ 0 w 36"/>
                <a:gd name="T1" fmla="*/ 0 h 13"/>
                <a:gd name="T2" fmla="*/ 36 w 36"/>
                <a:gd name="T3" fmla="*/ 13 h 13"/>
                <a:gd name="T4" fmla="*/ 36 w 36"/>
                <a:gd name="T5" fmla="*/ 11 h 13"/>
                <a:gd name="T6" fmla="*/ 2 w 36"/>
                <a:gd name="T7" fmla="*/ 0 h 13"/>
                <a:gd name="T8" fmla="*/ 0 w 36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">
                  <a:moveTo>
                    <a:pt x="0" y="0"/>
                  </a:moveTo>
                  <a:lnTo>
                    <a:pt x="36" y="13"/>
                  </a:lnTo>
                  <a:lnTo>
                    <a:pt x="36" y="11"/>
                  </a:ln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F39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0" name="islíḓé">
              <a:extLst>
                <a:ext uri="{FF2B5EF4-FFF2-40B4-BE49-F238E27FC236}">
                  <a16:creationId xmlns:a16="http://schemas.microsoft.com/office/drawing/2014/main" id="{D70C36E2-A6C3-4712-8D9F-E691570E50ED}"/>
                </a:ext>
              </a:extLst>
            </p:cNvPr>
            <p:cNvSpPr/>
            <p:nvPr/>
          </p:nvSpPr>
          <p:spPr bwMode="auto">
            <a:xfrm>
              <a:off x="7005638" y="3948113"/>
              <a:ext cx="57150" cy="20638"/>
            </a:xfrm>
            <a:custGeom>
              <a:gdLst>
                <a:gd name="T0" fmla="*/ 0 w 36"/>
                <a:gd name="T1" fmla="*/ 0 h 13"/>
                <a:gd name="T2" fmla="*/ 36 w 36"/>
                <a:gd name="T3" fmla="*/ 13 h 13"/>
                <a:gd name="T4" fmla="*/ 36 w 36"/>
                <a:gd name="T5" fmla="*/ 11 h 13"/>
                <a:gd name="T6" fmla="*/ 2 w 36"/>
                <a:gd name="T7" fmla="*/ 0 h 13"/>
                <a:gd name="T8" fmla="*/ 0 w 36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3">
                  <a:moveTo>
                    <a:pt x="0" y="0"/>
                  </a:moveTo>
                  <a:lnTo>
                    <a:pt x="36" y="13"/>
                  </a:lnTo>
                  <a:lnTo>
                    <a:pt x="36" y="11"/>
                  </a:lnTo>
                  <a:lnTo>
                    <a:pt x="2" y="0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1" name="îṧľîḋê">
              <a:extLst>
                <a:ext uri="{FF2B5EF4-FFF2-40B4-BE49-F238E27FC236}">
                  <a16:creationId xmlns:a16="http://schemas.microsoft.com/office/drawing/2014/main" id="{91A93702-B87E-4BF8-A482-789BFE9496EA}"/>
                </a:ext>
              </a:extLst>
            </p:cNvPr>
            <p:cNvSpPr/>
            <p:nvPr/>
          </p:nvSpPr>
          <p:spPr bwMode="auto">
            <a:xfrm>
              <a:off x="7062788" y="3965576"/>
              <a:ext cx="234950" cy="85725"/>
            </a:xfrm>
            <a:custGeom>
              <a:gdLst>
                <a:gd name="T0" fmla="*/ 0 w 77"/>
                <a:gd name="T1" fmla="*/ 0 h 28"/>
                <a:gd name="T2" fmla="*/ 0 w 77"/>
                <a:gd name="T3" fmla="*/ 1 h 28"/>
                <a:gd name="T4" fmla="*/ 77 w 77"/>
                <a:gd name="T5" fmla="*/ 28 h 28"/>
                <a:gd name="T6" fmla="*/ 77 w 77"/>
                <a:gd name="T7" fmla="*/ 28 h 28"/>
                <a:gd name="T8" fmla="*/ 0 w 77"/>
                <a:gd name="T9" fmla="*/ 0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28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5F39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2" name="iṥľiḑé">
              <a:extLst>
                <a:ext uri="{FF2B5EF4-FFF2-40B4-BE49-F238E27FC236}">
                  <a16:creationId xmlns:a16="http://schemas.microsoft.com/office/drawing/2014/main" id="{0A5DA90D-7099-4786-8F6E-A675DA20A163}"/>
                </a:ext>
              </a:extLst>
            </p:cNvPr>
            <p:cNvSpPr/>
            <p:nvPr/>
          </p:nvSpPr>
          <p:spPr bwMode="auto">
            <a:xfrm>
              <a:off x="7297738" y="4051301"/>
              <a:ext cx="31750" cy="12700"/>
            </a:xfrm>
            <a:custGeom>
              <a:gdLst>
                <a:gd name="T0" fmla="*/ 0 w 10"/>
                <a:gd name="T1" fmla="*/ 0 h 4"/>
                <a:gd name="T2" fmla="*/ 0 w 10"/>
                <a:gd name="T3" fmla="*/ 0 h 4"/>
                <a:gd name="T4" fmla="*/ 10 w 10"/>
                <a:gd name="T5" fmla="*/ 4 h 4"/>
                <a:gd name="T6" fmla="*/ 10 w 10"/>
                <a:gd name="T7" fmla="*/ 4 h 4"/>
                <a:gd name="T8" fmla="*/ 0 w 10"/>
                <a:gd name="T9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5632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3" name="íṥliďê">
              <a:extLst>
                <a:ext uri="{FF2B5EF4-FFF2-40B4-BE49-F238E27FC236}">
                  <a16:creationId xmlns:a16="http://schemas.microsoft.com/office/drawing/2014/main" id="{8B2713BE-458E-4F1C-A207-D80C0752EE28}"/>
                </a:ext>
              </a:extLst>
            </p:cNvPr>
            <p:cNvSpPr/>
            <p:nvPr/>
          </p:nvSpPr>
          <p:spPr bwMode="auto">
            <a:xfrm>
              <a:off x="6813550" y="3876676"/>
              <a:ext cx="195262" cy="71438"/>
            </a:xfrm>
            <a:custGeom>
              <a:gdLst>
                <a:gd name="T0" fmla="*/ 0 w 64"/>
                <a:gd name="T1" fmla="*/ 0 h 23"/>
                <a:gd name="T2" fmla="*/ 0 w 64"/>
                <a:gd name="T3" fmla="*/ 0 h 23"/>
                <a:gd name="T4" fmla="*/ 63 w 64"/>
                <a:gd name="T5" fmla="*/ 23 h 23"/>
                <a:gd name="T6" fmla="*/ 64 w 64"/>
                <a:gd name="T7" fmla="*/ 23 h 23"/>
                <a:gd name="T8" fmla="*/ 0 w 64"/>
                <a:gd name="T9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3"/>
                    <a:pt x="63" y="23"/>
                    <a:pt x="63" y="23"/>
                  </a:cubicBezTo>
                  <a:cubicBezTo>
                    <a:pt x="64" y="23"/>
                    <a:pt x="64" y="23"/>
                    <a:pt x="64" y="2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E5A8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4" name="iṡļíḋê">
              <a:extLst>
                <a:ext uri="{FF2B5EF4-FFF2-40B4-BE49-F238E27FC236}">
                  <a16:creationId xmlns:a16="http://schemas.microsoft.com/office/drawing/2014/main" id="{858E3E5E-DC43-4131-B47E-B945F4766E2F}"/>
                </a:ext>
              </a:extLst>
            </p:cNvPr>
            <p:cNvSpPr/>
            <p:nvPr/>
          </p:nvSpPr>
          <p:spPr bwMode="auto">
            <a:xfrm>
              <a:off x="6218238" y="3733801"/>
              <a:ext cx="1971675" cy="674688"/>
            </a:xfrm>
            <a:custGeom>
              <a:gdLst>
                <a:gd name="T0" fmla="*/ 61 w 646"/>
                <a:gd name="T1" fmla="*/ 0 h 221"/>
                <a:gd name="T2" fmla="*/ 60 w 646"/>
                <a:gd name="T3" fmla="*/ 25 h 221"/>
                <a:gd name="T4" fmla="*/ 600 w 646"/>
                <a:gd name="T5" fmla="*/ 218 h 221"/>
                <a:gd name="T6" fmla="*/ 608 w 646"/>
                <a:gd name="T7" fmla="*/ 195 h 221"/>
                <a:gd name="T8" fmla="*/ 617 w 646"/>
                <a:gd name="T9" fmla="*/ 198 h 221"/>
                <a:gd name="T10" fmla="*/ 609 w 646"/>
                <a:gd name="T11" fmla="*/ 221 h 221"/>
                <a:gd name="T12" fmla="*/ 617 w 646"/>
                <a:gd name="T13" fmla="*/ 198 h 221"/>
                <a:gd name="T14" fmla="*/ 646 w 646"/>
                <a:gd name="T15" fmla="*/ 209 h 221"/>
                <a:gd name="T16" fmla="*/ 646 w 646"/>
                <a:gd name="T17" fmla="*/ 209 h 221"/>
                <a:gd name="T18" fmla="*/ 364 w 646"/>
                <a:gd name="T19" fmla="*/ 108 h 221"/>
                <a:gd name="T20" fmla="*/ 354 w 646"/>
                <a:gd name="T21" fmla="*/ 104 h 221"/>
                <a:gd name="T22" fmla="*/ 277 w 646"/>
                <a:gd name="T23" fmla="*/ 77 h 221"/>
                <a:gd name="T24" fmla="*/ 258 w 646"/>
                <a:gd name="T25" fmla="*/ 70 h 221"/>
                <a:gd name="T26" fmla="*/ 195 w 646"/>
                <a:gd name="T27" fmla="*/ 47 h 221"/>
                <a:gd name="T28" fmla="*/ 194 w 646"/>
                <a:gd name="T29" fmla="*/ 47 h 221"/>
                <a:gd name="T30" fmla="*/ 142 w 646"/>
                <a:gd name="T31" fmla="*/ 29 h 221"/>
                <a:gd name="T32" fmla="*/ 61 w 646"/>
                <a:gd name="T33" fmla="*/ 0 h 221"/>
                <a:gd name="T34" fmla="*/ 61 w 646"/>
                <a:gd name="T35" fmla="*/ 0 h 221"/>
                <a:gd name="T36" fmla="*/ 0 w 646"/>
                <a:gd name="T37" fmla="*/ 3 h 221"/>
                <a:gd name="T38" fmla="*/ 0 w 646"/>
                <a:gd name="T39" fmla="*/ 3 h 221"/>
                <a:gd name="T40" fmla="*/ 30 w 646"/>
                <a:gd name="T41" fmla="*/ 1 h 221"/>
                <a:gd name="T42" fmla="*/ 30 w 646"/>
                <a:gd name="T43" fmla="*/ 1 h 221"/>
                <a:gd name="T44" fmla="*/ 61 w 646"/>
                <a:gd name="T45" fmla="*/ 0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46" h="221">
                  <a:moveTo>
                    <a:pt x="61" y="0"/>
                  </a:moveTo>
                  <a:cubicBezTo>
                    <a:pt x="63" y="8"/>
                    <a:pt x="62" y="16"/>
                    <a:pt x="60" y="25"/>
                  </a:cubicBezTo>
                  <a:cubicBezTo>
                    <a:pt x="600" y="218"/>
                    <a:pt x="600" y="218"/>
                    <a:pt x="600" y="218"/>
                  </a:cubicBezTo>
                  <a:cubicBezTo>
                    <a:pt x="608" y="195"/>
                    <a:pt x="608" y="195"/>
                    <a:pt x="608" y="195"/>
                  </a:cubicBezTo>
                  <a:cubicBezTo>
                    <a:pt x="617" y="198"/>
                    <a:pt x="617" y="198"/>
                    <a:pt x="617" y="198"/>
                  </a:cubicBezTo>
                  <a:cubicBezTo>
                    <a:pt x="609" y="221"/>
                    <a:pt x="609" y="221"/>
                    <a:pt x="609" y="221"/>
                  </a:cubicBezTo>
                  <a:cubicBezTo>
                    <a:pt x="617" y="198"/>
                    <a:pt x="617" y="198"/>
                    <a:pt x="617" y="198"/>
                  </a:cubicBezTo>
                  <a:cubicBezTo>
                    <a:pt x="646" y="209"/>
                    <a:pt x="646" y="209"/>
                    <a:pt x="646" y="209"/>
                  </a:cubicBezTo>
                  <a:cubicBezTo>
                    <a:pt x="646" y="209"/>
                    <a:pt x="646" y="209"/>
                    <a:pt x="646" y="209"/>
                  </a:cubicBezTo>
                  <a:cubicBezTo>
                    <a:pt x="364" y="108"/>
                    <a:pt x="364" y="108"/>
                    <a:pt x="364" y="108"/>
                  </a:cubicBezTo>
                  <a:cubicBezTo>
                    <a:pt x="354" y="104"/>
                    <a:pt x="354" y="104"/>
                    <a:pt x="354" y="104"/>
                  </a:cubicBezTo>
                  <a:cubicBezTo>
                    <a:pt x="277" y="77"/>
                    <a:pt x="277" y="77"/>
                    <a:pt x="277" y="77"/>
                  </a:cubicBezTo>
                  <a:cubicBezTo>
                    <a:pt x="258" y="70"/>
                    <a:pt x="258" y="70"/>
                    <a:pt x="258" y="70"/>
                  </a:cubicBezTo>
                  <a:cubicBezTo>
                    <a:pt x="195" y="47"/>
                    <a:pt x="195" y="47"/>
                    <a:pt x="195" y="47"/>
                  </a:cubicBezTo>
                  <a:cubicBezTo>
                    <a:pt x="194" y="47"/>
                    <a:pt x="194" y="47"/>
                    <a:pt x="194" y="47"/>
                  </a:cubicBezTo>
                  <a:cubicBezTo>
                    <a:pt x="142" y="29"/>
                    <a:pt x="142" y="29"/>
                    <a:pt x="142" y="29"/>
                  </a:cubicBezTo>
                  <a:cubicBezTo>
                    <a:pt x="61" y="0"/>
                    <a:pt x="61" y="0"/>
                    <a:pt x="61" y="0"/>
                  </a:cubicBezTo>
                  <a:moveTo>
                    <a:pt x="61" y="0"/>
                  </a:move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61" y="0"/>
                    <a:pt x="61" y="0"/>
                    <a:pt x="61" y="0"/>
                  </a:cubicBezTo>
                </a:path>
              </a:pathLst>
            </a:custGeom>
            <a:solidFill>
              <a:srgbClr val="4528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5" name="îṩļíḋê">
              <a:extLst>
                <a:ext uri="{FF2B5EF4-FFF2-40B4-BE49-F238E27FC236}">
                  <a16:creationId xmlns:a16="http://schemas.microsoft.com/office/drawing/2014/main" id="{9F13E469-EA55-450D-AC64-A85F9FD7A1F7}"/>
                </a:ext>
              </a:extLst>
            </p:cNvPr>
            <p:cNvSpPr/>
            <p:nvPr/>
          </p:nvSpPr>
          <p:spPr bwMode="auto">
            <a:xfrm>
              <a:off x="6305550" y="3733801"/>
              <a:ext cx="104775" cy="76200"/>
            </a:xfrm>
            <a:custGeom>
              <a:gdLst>
                <a:gd name="T0" fmla="*/ 32 w 34"/>
                <a:gd name="T1" fmla="*/ 0 h 25"/>
                <a:gd name="T2" fmla="*/ 32 w 34"/>
                <a:gd name="T3" fmla="*/ 0 h 25"/>
                <a:gd name="T4" fmla="*/ 1 w 34"/>
                <a:gd name="T5" fmla="*/ 1 h 25"/>
                <a:gd name="T6" fmla="*/ 0 w 34"/>
                <a:gd name="T7" fmla="*/ 14 h 25"/>
                <a:gd name="T8" fmla="*/ 31 w 34"/>
                <a:gd name="T9" fmla="*/ 25 h 25"/>
                <a:gd name="T10" fmla="*/ 32 w 34"/>
                <a:gd name="T11" fmla="*/ 0 h 25"/>
                <a:gd name="T12" fmla="*/ 32 w 34"/>
                <a:gd name="T13" fmla="*/ 0 h 25"/>
                <a:gd name="T14" fmla="*/ 32 w 34"/>
                <a:gd name="T15" fmla="*/ 0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" h="25">
                  <a:moveTo>
                    <a:pt x="32" y="0"/>
                  </a:moveTo>
                  <a:cubicBezTo>
                    <a:pt x="32" y="0"/>
                    <a:pt x="32" y="0"/>
                    <a:pt x="32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5"/>
                    <a:pt x="2" y="10"/>
                    <a:pt x="0" y="14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3" y="16"/>
                    <a:pt x="34" y="8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</a:path>
              </a:pathLst>
            </a:custGeom>
            <a:solidFill>
              <a:srgbClr val="E1B0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6" name="íş1iḋé">
              <a:extLst>
                <a:ext uri="{FF2B5EF4-FFF2-40B4-BE49-F238E27FC236}">
                  <a16:creationId xmlns:a16="http://schemas.microsoft.com/office/drawing/2014/main" id="{64A1E754-1029-4D8B-998E-4E2EB51BF9C5}"/>
                </a:ext>
              </a:extLst>
            </p:cNvPr>
            <p:cNvSpPr/>
            <p:nvPr/>
          </p:nvSpPr>
          <p:spPr bwMode="auto">
            <a:xfrm>
              <a:off x="8216900" y="4422776"/>
              <a:ext cx="12700" cy="33338"/>
            </a:xfrm>
            <a:custGeom>
              <a:gdLst>
                <a:gd name="T0" fmla="*/ 4 w 4"/>
                <a:gd name="T1" fmla="*/ 0 h 11"/>
                <a:gd name="T2" fmla="*/ 0 w 4"/>
                <a:gd name="T3" fmla="*/ 11 h 11"/>
                <a:gd name="T4" fmla="*/ 0 w 4"/>
                <a:gd name="T5" fmla="*/ 11 h 11"/>
                <a:gd name="T6" fmla="*/ 4 w 4"/>
                <a:gd name="T7" fmla="*/ 0 h 11"/>
                <a:gd name="T8" fmla="*/ 4 w 4"/>
                <a:gd name="T9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" h="11">
                  <a:moveTo>
                    <a:pt x="4" y="0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E5E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7" name="îS1ïḓé">
              <a:extLst>
                <a:ext uri="{FF2B5EF4-FFF2-40B4-BE49-F238E27FC236}">
                  <a16:creationId xmlns:a16="http://schemas.microsoft.com/office/drawing/2014/main" id="{372EC911-0A19-460B-B9C8-3BEB7D6131C3}"/>
                </a:ext>
              </a:extLst>
            </p:cNvPr>
            <p:cNvSpPr/>
            <p:nvPr/>
          </p:nvSpPr>
          <p:spPr bwMode="auto">
            <a:xfrm>
              <a:off x="6218238" y="3736976"/>
              <a:ext cx="93662" cy="39688"/>
            </a:xfrm>
            <a:custGeom>
              <a:gdLst>
                <a:gd name="T0" fmla="*/ 30 w 31"/>
                <a:gd name="T1" fmla="*/ 0 h 13"/>
                <a:gd name="T2" fmla="*/ 0 w 31"/>
                <a:gd name="T3" fmla="*/ 2 h 13"/>
                <a:gd name="T4" fmla="*/ 29 w 31"/>
                <a:gd name="T5" fmla="*/ 13 h 13"/>
                <a:gd name="T6" fmla="*/ 30 w 31"/>
                <a:gd name="T7" fmla="*/ 0 h 13"/>
                <a:gd name="T8" fmla="*/ 30 w 31"/>
                <a:gd name="T9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3">
                  <a:moveTo>
                    <a:pt x="30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1" y="9"/>
                    <a:pt x="31" y="4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</a:path>
              </a:pathLst>
            </a:custGeom>
            <a:solidFill>
              <a:srgbClr val="E362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8" name="iśḻïḑê">
              <a:extLst>
                <a:ext uri="{FF2B5EF4-FFF2-40B4-BE49-F238E27FC236}">
                  <a16:creationId xmlns:a16="http://schemas.microsoft.com/office/drawing/2014/main" id="{BF988E0A-D2B2-47C4-8075-549C79B81CAE}"/>
                </a:ext>
              </a:extLst>
            </p:cNvPr>
            <p:cNvSpPr/>
            <p:nvPr/>
          </p:nvSpPr>
          <p:spPr bwMode="auto">
            <a:xfrm>
              <a:off x="8077200" y="4337051"/>
              <a:ext cx="155575" cy="119063"/>
            </a:xfrm>
            <a:custGeom>
              <a:gdLst>
                <a:gd name="T0" fmla="*/ 8 w 51"/>
                <a:gd name="T1" fmla="*/ 0 h 39"/>
                <a:gd name="T2" fmla="*/ 0 w 51"/>
                <a:gd name="T3" fmla="*/ 23 h 39"/>
                <a:gd name="T4" fmla="*/ 46 w 51"/>
                <a:gd name="T5" fmla="*/ 39 h 39"/>
                <a:gd name="T6" fmla="*/ 50 w 51"/>
                <a:gd name="T7" fmla="*/ 28 h 39"/>
                <a:gd name="T8" fmla="*/ 46 w 51"/>
                <a:gd name="T9" fmla="*/ 15 h 39"/>
                <a:gd name="T10" fmla="*/ 43 w 51"/>
                <a:gd name="T11" fmla="*/ 13 h 39"/>
                <a:gd name="T12" fmla="*/ 37 w 51"/>
                <a:gd name="T13" fmla="*/ 11 h 39"/>
                <a:gd name="T14" fmla="*/ 8 w 51"/>
                <a:gd name="T15" fmla="*/ 0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1" h="39">
                  <a:moveTo>
                    <a:pt x="8" y="0"/>
                  </a:moveTo>
                  <a:cubicBezTo>
                    <a:pt x="0" y="23"/>
                    <a:pt x="0" y="23"/>
                    <a:pt x="0" y="23"/>
                  </a:cubicBezTo>
                  <a:cubicBezTo>
                    <a:pt x="46" y="39"/>
                    <a:pt x="46" y="39"/>
                    <a:pt x="46" y="39"/>
                  </a:cubicBezTo>
                  <a:cubicBezTo>
                    <a:pt x="50" y="28"/>
                    <a:pt x="50" y="28"/>
                    <a:pt x="50" y="28"/>
                  </a:cubicBezTo>
                  <a:cubicBezTo>
                    <a:pt x="51" y="23"/>
                    <a:pt x="50" y="18"/>
                    <a:pt x="46" y="15"/>
                  </a:cubicBezTo>
                  <a:cubicBezTo>
                    <a:pt x="45" y="14"/>
                    <a:pt x="44" y="13"/>
                    <a:pt x="43" y="13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8" y="0"/>
                    <a:pt x="8" y="0"/>
                    <a:pt x="8" y="0"/>
                  </a:cubicBezTo>
                </a:path>
              </a:pathLst>
            </a:custGeom>
            <a:solidFill>
              <a:srgbClr val="E362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899" name="íS1íḋè">
              <a:extLst>
                <a:ext uri="{FF2B5EF4-FFF2-40B4-BE49-F238E27FC236}">
                  <a16:creationId xmlns:a16="http://schemas.microsoft.com/office/drawing/2014/main" id="{EBEA5AEB-B3B4-4478-8FE4-A944A9B34BD7}"/>
                </a:ext>
              </a:extLst>
            </p:cNvPr>
            <p:cNvSpPr/>
            <p:nvPr/>
          </p:nvSpPr>
          <p:spPr bwMode="auto">
            <a:xfrm>
              <a:off x="8050213" y="4329113"/>
              <a:ext cx="50800" cy="79375"/>
            </a:xfrm>
            <a:custGeom>
              <a:gdLst>
                <a:gd name="T0" fmla="*/ 15 w 32"/>
                <a:gd name="T1" fmla="*/ 0 h 50"/>
                <a:gd name="T2" fmla="*/ 0 w 32"/>
                <a:gd name="T3" fmla="*/ 44 h 50"/>
                <a:gd name="T4" fmla="*/ 17 w 32"/>
                <a:gd name="T5" fmla="*/ 50 h 50"/>
                <a:gd name="T6" fmla="*/ 32 w 32"/>
                <a:gd name="T7" fmla="*/ 5 h 50"/>
                <a:gd name="T8" fmla="*/ 15 w 32"/>
                <a:gd name="T9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0">
                  <a:moveTo>
                    <a:pt x="15" y="0"/>
                  </a:moveTo>
                  <a:lnTo>
                    <a:pt x="0" y="44"/>
                  </a:lnTo>
                  <a:lnTo>
                    <a:pt x="17" y="50"/>
                  </a:lnTo>
                  <a:lnTo>
                    <a:pt x="32" y="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E5CC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0" name="isļîdê">
              <a:extLst>
                <a:ext uri="{FF2B5EF4-FFF2-40B4-BE49-F238E27FC236}">
                  <a16:creationId xmlns:a16="http://schemas.microsoft.com/office/drawing/2014/main" id="{7A5A73EE-D042-4DDB-BEB7-7EDF079D9739}"/>
                </a:ext>
              </a:extLst>
            </p:cNvPr>
            <p:cNvSpPr/>
            <p:nvPr/>
          </p:nvSpPr>
          <p:spPr bwMode="auto">
            <a:xfrm>
              <a:off x="8050213" y="4329113"/>
              <a:ext cx="50800" cy="79375"/>
            </a:xfrm>
            <a:custGeom>
              <a:gdLst>
                <a:gd name="T0" fmla="*/ 15 w 32"/>
                <a:gd name="T1" fmla="*/ 0 h 50"/>
                <a:gd name="T2" fmla="*/ 0 w 32"/>
                <a:gd name="T3" fmla="*/ 44 h 50"/>
                <a:gd name="T4" fmla="*/ 17 w 32"/>
                <a:gd name="T5" fmla="*/ 50 h 50"/>
                <a:gd name="T6" fmla="*/ 32 w 32"/>
                <a:gd name="T7" fmla="*/ 5 h 50"/>
                <a:gd name="T8" fmla="*/ 15 w 32"/>
                <a:gd name="T9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0">
                  <a:moveTo>
                    <a:pt x="15" y="0"/>
                  </a:moveTo>
                  <a:lnTo>
                    <a:pt x="0" y="44"/>
                  </a:lnTo>
                  <a:lnTo>
                    <a:pt x="17" y="50"/>
                  </a:lnTo>
                  <a:lnTo>
                    <a:pt x="32" y="5"/>
                  </a:lnTo>
                  <a:lnTo>
                    <a:pt x="1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1" name="íŝľîḓé">
              <a:extLst>
                <a:ext uri="{FF2B5EF4-FFF2-40B4-BE49-F238E27FC236}">
                  <a16:creationId xmlns:a16="http://schemas.microsoft.com/office/drawing/2014/main" id="{2024475E-6486-405B-A34C-81749D613A57}"/>
                </a:ext>
              </a:extLst>
            </p:cNvPr>
            <p:cNvSpPr/>
            <p:nvPr/>
          </p:nvSpPr>
          <p:spPr bwMode="auto">
            <a:xfrm>
              <a:off x="7270750" y="3154363"/>
              <a:ext cx="146050" cy="798513"/>
            </a:xfrm>
            <a:custGeom>
              <a:gdLst>
                <a:gd name="T0" fmla="*/ 48 w 48"/>
                <a:gd name="T1" fmla="*/ 0 h 262"/>
                <a:gd name="T2" fmla="*/ 7 w 48"/>
                <a:gd name="T3" fmla="*/ 54 h 262"/>
                <a:gd name="T4" fmla="*/ 6 w 48"/>
                <a:gd name="T5" fmla="*/ 113 h 262"/>
                <a:gd name="T6" fmla="*/ 0 w 48"/>
                <a:gd name="T7" fmla="*/ 232 h 262"/>
                <a:gd name="T8" fmla="*/ 3 w 48"/>
                <a:gd name="T9" fmla="*/ 259 h 262"/>
                <a:gd name="T10" fmla="*/ 5 w 48"/>
                <a:gd name="T11" fmla="*/ 262 h 262"/>
                <a:gd name="T12" fmla="*/ 15 w 48"/>
                <a:gd name="T13" fmla="*/ 262 h 262"/>
                <a:gd name="T14" fmla="*/ 48 w 48"/>
                <a:gd name="T15" fmla="*/ 0 h 2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262">
                  <a:moveTo>
                    <a:pt x="48" y="0"/>
                  </a:moveTo>
                  <a:cubicBezTo>
                    <a:pt x="23" y="2"/>
                    <a:pt x="11" y="33"/>
                    <a:pt x="7" y="54"/>
                  </a:cubicBezTo>
                  <a:cubicBezTo>
                    <a:pt x="4" y="74"/>
                    <a:pt x="6" y="94"/>
                    <a:pt x="6" y="113"/>
                  </a:cubicBezTo>
                  <a:cubicBezTo>
                    <a:pt x="6" y="153"/>
                    <a:pt x="2" y="193"/>
                    <a:pt x="0" y="232"/>
                  </a:cubicBezTo>
                  <a:cubicBezTo>
                    <a:pt x="0" y="241"/>
                    <a:pt x="0" y="251"/>
                    <a:pt x="3" y="259"/>
                  </a:cubicBezTo>
                  <a:cubicBezTo>
                    <a:pt x="4" y="260"/>
                    <a:pt x="4" y="261"/>
                    <a:pt x="5" y="262"/>
                  </a:cubicBezTo>
                  <a:cubicBezTo>
                    <a:pt x="15" y="262"/>
                    <a:pt x="15" y="262"/>
                    <a:pt x="15" y="262"/>
                  </a:cubicBezTo>
                  <a:cubicBezTo>
                    <a:pt x="48" y="0"/>
                    <a:pt x="48" y="0"/>
                    <a:pt x="48" y="0"/>
                  </a:cubicBezTo>
                </a:path>
              </a:pathLst>
            </a:custGeom>
            <a:solidFill>
              <a:schemeClr val="tx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2" name="îślîḍê">
              <a:extLst>
                <a:ext uri="{FF2B5EF4-FFF2-40B4-BE49-F238E27FC236}">
                  <a16:creationId xmlns:a16="http://schemas.microsoft.com/office/drawing/2014/main" id="{3E8F7A60-AF21-44E9-ADC7-99BF4106A808}"/>
                </a:ext>
              </a:extLst>
            </p:cNvPr>
            <p:cNvSpPr/>
            <p:nvPr/>
          </p:nvSpPr>
          <p:spPr bwMode="auto">
            <a:xfrm>
              <a:off x="7335838" y="4057651"/>
              <a:ext cx="192087" cy="249238"/>
            </a:xfrm>
            <a:custGeom>
              <a:gdLst>
                <a:gd name="T0" fmla="*/ 11 w 63"/>
                <a:gd name="T1" fmla="*/ 36 h 82"/>
                <a:gd name="T2" fmla="*/ 4 w 63"/>
                <a:gd name="T3" fmla="*/ 38 h 82"/>
                <a:gd name="T4" fmla="*/ 1 w 63"/>
                <a:gd name="T5" fmla="*/ 44 h 82"/>
                <a:gd name="T6" fmla="*/ 6 w 63"/>
                <a:gd name="T7" fmla="*/ 47 h 82"/>
                <a:gd name="T8" fmla="*/ 25 w 63"/>
                <a:gd name="T9" fmla="*/ 42 h 82"/>
                <a:gd name="T10" fmla="*/ 21 w 63"/>
                <a:gd name="T11" fmla="*/ 52 h 82"/>
                <a:gd name="T12" fmla="*/ 12 w 63"/>
                <a:gd name="T13" fmla="*/ 59 h 82"/>
                <a:gd name="T14" fmla="*/ 14 w 63"/>
                <a:gd name="T15" fmla="*/ 68 h 82"/>
                <a:gd name="T16" fmla="*/ 22 w 63"/>
                <a:gd name="T17" fmla="*/ 69 h 82"/>
                <a:gd name="T18" fmla="*/ 23 w 63"/>
                <a:gd name="T19" fmla="*/ 75 h 82"/>
                <a:gd name="T20" fmla="*/ 30 w 63"/>
                <a:gd name="T21" fmla="*/ 75 h 82"/>
                <a:gd name="T22" fmla="*/ 33 w 63"/>
                <a:gd name="T23" fmla="*/ 81 h 82"/>
                <a:gd name="T24" fmla="*/ 39 w 63"/>
                <a:gd name="T25" fmla="*/ 79 h 82"/>
                <a:gd name="T26" fmla="*/ 51 w 63"/>
                <a:gd name="T27" fmla="*/ 79 h 82"/>
                <a:gd name="T28" fmla="*/ 62 w 63"/>
                <a:gd name="T29" fmla="*/ 61 h 82"/>
                <a:gd name="T30" fmla="*/ 62 w 63"/>
                <a:gd name="T31" fmla="*/ 40 h 82"/>
                <a:gd name="T32" fmla="*/ 58 w 63"/>
                <a:gd name="T33" fmla="*/ 6 h 82"/>
                <a:gd name="T34" fmla="*/ 58 w 63"/>
                <a:gd name="T35" fmla="*/ 4 h 82"/>
                <a:gd name="T36" fmla="*/ 55 w 63"/>
                <a:gd name="T37" fmla="*/ 3 h 82"/>
                <a:gd name="T38" fmla="*/ 35 w 63"/>
                <a:gd name="T39" fmla="*/ 3 h 82"/>
                <a:gd name="T40" fmla="*/ 32 w 63"/>
                <a:gd name="T41" fmla="*/ 17 h 82"/>
                <a:gd name="T42" fmla="*/ 11 w 63"/>
                <a:gd name="T43" fmla="*/ 36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2" h="82">
                  <a:moveTo>
                    <a:pt x="11" y="36"/>
                  </a:moveTo>
                  <a:cubicBezTo>
                    <a:pt x="8" y="37"/>
                    <a:pt x="6" y="37"/>
                    <a:pt x="4" y="38"/>
                  </a:cubicBezTo>
                  <a:cubicBezTo>
                    <a:pt x="1" y="39"/>
                    <a:pt x="0" y="42"/>
                    <a:pt x="1" y="44"/>
                  </a:cubicBezTo>
                  <a:cubicBezTo>
                    <a:pt x="2" y="46"/>
                    <a:pt x="4" y="47"/>
                    <a:pt x="6" y="47"/>
                  </a:cubicBezTo>
                  <a:cubicBezTo>
                    <a:pt x="13" y="48"/>
                    <a:pt x="20" y="46"/>
                    <a:pt x="25" y="42"/>
                  </a:cubicBezTo>
                  <a:cubicBezTo>
                    <a:pt x="28" y="45"/>
                    <a:pt x="25" y="49"/>
                    <a:pt x="21" y="52"/>
                  </a:cubicBezTo>
                  <a:cubicBezTo>
                    <a:pt x="18" y="54"/>
                    <a:pt x="14" y="56"/>
                    <a:pt x="12" y="59"/>
                  </a:cubicBezTo>
                  <a:cubicBezTo>
                    <a:pt x="11" y="62"/>
                    <a:pt x="11" y="65"/>
                    <a:pt x="14" y="68"/>
                  </a:cubicBezTo>
                  <a:cubicBezTo>
                    <a:pt x="16" y="70"/>
                    <a:pt x="19" y="71"/>
                    <a:pt x="22" y="69"/>
                  </a:cubicBezTo>
                  <a:cubicBezTo>
                    <a:pt x="20" y="71"/>
                    <a:pt x="21" y="74"/>
                    <a:pt x="23" y="75"/>
                  </a:cubicBezTo>
                  <a:cubicBezTo>
                    <a:pt x="25" y="76"/>
                    <a:pt x="28" y="76"/>
                    <a:pt x="30" y="75"/>
                  </a:cubicBezTo>
                  <a:cubicBezTo>
                    <a:pt x="30" y="77"/>
                    <a:pt x="31" y="80"/>
                    <a:pt x="33" y="81"/>
                  </a:cubicBezTo>
                  <a:cubicBezTo>
                    <a:pt x="35" y="81"/>
                    <a:pt x="38" y="81"/>
                    <a:pt x="39" y="79"/>
                  </a:cubicBezTo>
                  <a:cubicBezTo>
                    <a:pt x="42" y="82"/>
                    <a:pt x="48" y="81"/>
                    <a:pt x="51" y="79"/>
                  </a:cubicBezTo>
                  <a:cubicBezTo>
                    <a:pt x="57" y="75"/>
                    <a:pt x="61" y="68"/>
                    <a:pt x="62" y="61"/>
                  </a:cubicBezTo>
                  <a:cubicBezTo>
                    <a:pt x="63" y="54"/>
                    <a:pt x="63" y="47"/>
                    <a:pt x="62" y="40"/>
                  </a:cubicBezTo>
                  <a:cubicBezTo>
                    <a:pt x="61" y="28"/>
                    <a:pt x="59" y="17"/>
                    <a:pt x="58" y="6"/>
                  </a:cubicBezTo>
                  <a:cubicBezTo>
                    <a:pt x="58" y="5"/>
                    <a:pt x="58" y="4"/>
                    <a:pt x="58" y="4"/>
                  </a:cubicBezTo>
                  <a:cubicBezTo>
                    <a:pt x="57" y="3"/>
                    <a:pt x="56" y="3"/>
                    <a:pt x="55" y="3"/>
                  </a:cubicBezTo>
                  <a:cubicBezTo>
                    <a:pt x="51" y="3"/>
                    <a:pt x="38" y="0"/>
                    <a:pt x="35" y="3"/>
                  </a:cubicBezTo>
                  <a:cubicBezTo>
                    <a:pt x="32" y="6"/>
                    <a:pt x="34" y="13"/>
                    <a:pt x="32" y="17"/>
                  </a:cubicBezTo>
                  <a:cubicBezTo>
                    <a:pt x="29" y="26"/>
                    <a:pt x="21" y="34"/>
                    <a:pt x="11" y="36"/>
                  </a:cubicBezTo>
                  <a:close/>
                </a:path>
              </a:pathLst>
            </a:custGeom>
            <a:solidFill>
              <a:srgbClr val="FFA9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903" name="ï$ḷïḍê">
              <a:extLst>
                <a:ext uri="{FF2B5EF4-FFF2-40B4-BE49-F238E27FC236}">
                  <a16:creationId xmlns:a16="http://schemas.microsoft.com/office/drawing/2014/main" id="{795337FD-A9B9-4CB1-8DF5-994CA41C8F44}"/>
                </a:ext>
              </a:extLst>
            </p:cNvPr>
            <p:cNvSpPr/>
            <p:nvPr/>
          </p:nvSpPr>
          <p:spPr bwMode="auto">
            <a:xfrm>
              <a:off x="7188200" y="2984501"/>
              <a:ext cx="376237" cy="1120775"/>
            </a:xfrm>
            <a:custGeom>
              <a:gdLst>
                <a:gd name="T0" fmla="*/ 8 w 123"/>
                <a:gd name="T1" fmla="*/ 20 h 368"/>
                <a:gd name="T2" fmla="*/ 40 w 123"/>
                <a:gd name="T3" fmla="*/ 7 h 368"/>
                <a:gd name="T4" fmla="*/ 117 w 123"/>
                <a:gd name="T5" fmla="*/ 142 h 368"/>
                <a:gd name="T6" fmla="*/ 117 w 123"/>
                <a:gd name="T7" fmla="*/ 368 h 368"/>
                <a:gd name="T8" fmla="*/ 70 w 123"/>
                <a:gd name="T9" fmla="*/ 368 h 368"/>
                <a:gd name="T10" fmla="*/ 51 w 123"/>
                <a:gd name="T11" fmla="*/ 107 h 368"/>
                <a:gd name="T12" fmla="*/ 8 w 123"/>
                <a:gd name="T13" fmla="*/ 20 h 3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368">
                  <a:moveTo>
                    <a:pt x="8" y="20"/>
                  </a:moveTo>
                  <a:cubicBezTo>
                    <a:pt x="12" y="7"/>
                    <a:pt x="27" y="0"/>
                    <a:pt x="40" y="7"/>
                  </a:cubicBezTo>
                  <a:cubicBezTo>
                    <a:pt x="67" y="22"/>
                    <a:pt x="113" y="59"/>
                    <a:pt x="117" y="142"/>
                  </a:cubicBezTo>
                  <a:cubicBezTo>
                    <a:pt x="123" y="260"/>
                    <a:pt x="117" y="368"/>
                    <a:pt x="117" y="368"/>
                  </a:cubicBezTo>
                  <a:cubicBezTo>
                    <a:pt x="70" y="368"/>
                    <a:pt x="70" y="368"/>
                    <a:pt x="70" y="368"/>
                  </a:cubicBezTo>
                  <a:cubicBezTo>
                    <a:pt x="70" y="368"/>
                    <a:pt x="66" y="143"/>
                    <a:pt x="51" y="107"/>
                  </a:cubicBezTo>
                  <a:cubicBezTo>
                    <a:pt x="38" y="76"/>
                    <a:pt x="0" y="53"/>
                    <a:pt x="8" y="20"/>
                  </a:cubicBez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378861774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水平角观测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124744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buNone/>
            </a:pPr>
            <a:r>
              <a:rPr lang="zh-CN" altLang="en-US" sz="2400" b="1">
                <a:latin typeface="+mj-ea"/>
                <a:ea typeface="+mj-ea"/>
                <a:cs typeface="+mn-ea"/>
                <a:sym typeface="+mn-lt"/>
              </a:rPr>
              <a:t>一、测回法（只有两个方向）</a:t>
            </a: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254888FE-DFD8-4B3D-AD91-8AC7A051EEF3}"/>
              </a:ext>
            </a:extLst>
          </p:cNvPr>
          <p:cNvSpPr/>
          <p:nvPr/>
        </p:nvSpPr>
        <p:spPr>
          <a:xfrm>
            <a:off x="551384" y="2285505"/>
            <a:ext cx="5256584" cy="1080119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内容占位符 6">
            <a:extLst>
              <a:ext uri="{FF2B5EF4-FFF2-40B4-BE49-F238E27FC236}">
                <a16:creationId xmlns:a16="http://schemas.microsoft.com/office/drawing/2014/main" id="{C63C5629-0AD6-4B2A-8F7D-8F963F9763BF}"/>
              </a:ext>
            </a:extLst>
          </p:cNvPr>
          <p:cNvSpPr txBox="1"/>
          <p:nvPr/>
        </p:nvSpPr>
        <p:spPr>
          <a:xfrm>
            <a:off x="430040" y="1745445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solidFill>
                  <a:schemeClr val="accent6"/>
                </a:solidFill>
                <a:latin typeface="+mj-ea"/>
                <a:ea typeface="+mj-ea"/>
                <a:cs typeface="+mn-ea"/>
                <a:sym typeface="+mn-lt"/>
              </a:rPr>
              <a:t>观测程序</a:t>
            </a:r>
          </a:p>
        </p:txBody>
      </p:sp>
      <p:sp>
        <p:nvSpPr>
          <p:cNvPr id="26" name="内容占位符 6">
            <a:extLst>
              <a:ext uri="{FF2B5EF4-FFF2-40B4-BE49-F238E27FC236}">
                <a16:creationId xmlns:a16="http://schemas.microsoft.com/office/drawing/2014/main" id="{14E5654B-0365-49E3-8C9E-D5E57AC3D857}"/>
              </a:ext>
            </a:extLst>
          </p:cNvPr>
          <p:cNvSpPr txBox="1"/>
          <p:nvPr/>
        </p:nvSpPr>
        <p:spPr>
          <a:xfrm>
            <a:off x="803412" y="2312891"/>
            <a:ext cx="3600400" cy="120811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盘左：顺时针</a:t>
            </a: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A→B</a:t>
            </a:r>
          </a:p>
          <a:p>
            <a:pPr marL="457200" indent="-457200" algn="just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盘右：逆时针</a:t>
            </a: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B→A</a:t>
            </a:r>
          </a:p>
        </p:txBody>
      </p: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B694D60B-7BBC-429B-87E6-5C1AFAA7083D}"/>
              </a:ext>
            </a:extLst>
          </p:cNvPr>
          <p:cNvCxnSpPr/>
          <p:nvPr/>
        </p:nvCxnSpPr>
        <p:spPr>
          <a:xfrm flipH="1">
            <a:off x="6600056" y="2124473"/>
            <a:ext cx="0" cy="3626187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: 圆角 12">
            <a:extLst>
              <a:ext uri="{FF2B5EF4-FFF2-40B4-BE49-F238E27FC236}">
                <a16:creationId xmlns:a16="http://schemas.microsoft.com/office/drawing/2014/main" id="{F44DBF7C-BE35-4D43-A1A5-8988998B50E6}"/>
              </a:ext>
            </a:extLst>
          </p:cNvPr>
          <p:cNvSpPr/>
          <p:nvPr/>
        </p:nvSpPr>
        <p:spPr>
          <a:xfrm>
            <a:off x="551384" y="3986325"/>
            <a:ext cx="5256584" cy="589633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内容占位符 6">
            <a:extLst>
              <a:ext uri="{FF2B5EF4-FFF2-40B4-BE49-F238E27FC236}">
                <a16:creationId xmlns:a16="http://schemas.microsoft.com/office/drawing/2014/main" id="{4C77CB22-8D36-45FB-B1AE-6177D83EBEE5}"/>
              </a:ext>
            </a:extLst>
          </p:cNvPr>
          <p:cNvSpPr txBox="1"/>
          <p:nvPr/>
        </p:nvSpPr>
        <p:spPr>
          <a:xfrm>
            <a:off x="430040" y="3446265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solidFill>
                  <a:schemeClr val="accent6"/>
                </a:solidFill>
                <a:latin typeface="+mj-ea"/>
                <a:ea typeface="+mj-ea"/>
                <a:cs typeface="+mn-ea"/>
                <a:sym typeface="+mn-lt"/>
              </a:rPr>
              <a:t>限差要求</a:t>
            </a:r>
          </a:p>
        </p:txBody>
      </p:sp>
      <p:sp>
        <p:nvSpPr>
          <p:cNvPr id="15" name="内容占位符 6">
            <a:extLst>
              <a:ext uri="{FF2B5EF4-FFF2-40B4-BE49-F238E27FC236}">
                <a16:creationId xmlns:a16="http://schemas.microsoft.com/office/drawing/2014/main" id="{6980EF6E-4BF0-4DCB-8814-797D96E88ADD}"/>
              </a:ext>
            </a:extLst>
          </p:cNvPr>
          <p:cNvSpPr txBox="1"/>
          <p:nvPr/>
        </p:nvSpPr>
        <p:spPr>
          <a:xfrm>
            <a:off x="803411" y="4013711"/>
            <a:ext cx="4788527" cy="56224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盘左盘右角度互差≤</a:t>
            </a: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±40″</a:t>
            </a:r>
          </a:p>
        </p:txBody>
      </p:sp>
      <p:sp>
        <p:nvSpPr>
          <p:cNvPr id="16" name="矩形: 圆角 15">
            <a:extLst>
              <a:ext uri="{FF2B5EF4-FFF2-40B4-BE49-F238E27FC236}">
                <a16:creationId xmlns:a16="http://schemas.microsoft.com/office/drawing/2014/main" id="{F5355158-E9E6-4BEE-819D-D1D2E7558966}"/>
              </a:ext>
            </a:extLst>
          </p:cNvPr>
          <p:cNvSpPr/>
          <p:nvPr/>
        </p:nvSpPr>
        <p:spPr>
          <a:xfrm>
            <a:off x="551384" y="5169273"/>
            <a:ext cx="5256584" cy="589633"/>
          </a:xfrm>
          <a:prstGeom prst="roundRect">
            <a:avLst>
              <a:gd name="adj" fmla="val 3439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内容占位符 6">
            <a:extLst>
              <a:ext uri="{FF2B5EF4-FFF2-40B4-BE49-F238E27FC236}">
                <a16:creationId xmlns:a16="http://schemas.microsoft.com/office/drawing/2014/main" id="{A419F0DC-5EE7-484F-BC98-35F55A0BD0E9}"/>
              </a:ext>
            </a:extLst>
          </p:cNvPr>
          <p:cNvSpPr txBox="1"/>
          <p:nvPr/>
        </p:nvSpPr>
        <p:spPr>
          <a:xfrm>
            <a:off x="430040" y="4629213"/>
            <a:ext cx="3600400" cy="508992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zh-CN" altLang="en-US" sz="2400">
                <a:solidFill>
                  <a:schemeClr val="accent6"/>
                </a:solidFill>
                <a:latin typeface="+mj-ea"/>
                <a:ea typeface="+mj-ea"/>
                <a:cs typeface="+mn-ea"/>
                <a:sym typeface="+mn-lt"/>
              </a:rPr>
              <a:t>度盘设定</a:t>
            </a:r>
          </a:p>
        </p:txBody>
      </p:sp>
      <p:sp>
        <p:nvSpPr>
          <p:cNvPr id="18" name="内容占位符 6">
            <a:extLst>
              <a:ext uri="{FF2B5EF4-FFF2-40B4-BE49-F238E27FC236}">
                <a16:creationId xmlns:a16="http://schemas.microsoft.com/office/drawing/2014/main" id="{E6208BCF-BC05-4380-AE55-6237DF40A56F}"/>
              </a:ext>
            </a:extLst>
          </p:cNvPr>
          <p:cNvSpPr txBox="1"/>
          <p:nvPr/>
        </p:nvSpPr>
        <p:spPr>
          <a:xfrm>
            <a:off x="803411" y="5196659"/>
            <a:ext cx="4788527" cy="56224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180°/n</a:t>
            </a:r>
          </a:p>
        </p:txBody>
      </p: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009C911E-16BB-423F-A82F-F74E89AFFED6}"/>
              </a:ext>
            </a:extLst>
          </p:cNvPr>
          <p:cNvGrpSpPr/>
          <p:nvPr/>
        </p:nvGrpSpPr>
        <p:grpSpPr>
          <a:xfrm>
            <a:off x="6856141" y="2458988"/>
            <a:ext cx="3542579" cy="3274268"/>
            <a:chOff x="1241425" y="1719263"/>
            <a:chExt cx="6842125" cy="3465512"/>
          </a:xfrm>
        </p:grpSpPr>
        <p:grpSp>
          <p:nvGrpSpPr>
            <p:cNvPr id="20" name="组合 19">
              <a:extLst>
                <a:ext uri="{FF2B5EF4-FFF2-40B4-BE49-F238E27FC236}">
                  <a16:creationId xmlns:a16="http://schemas.microsoft.com/office/drawing/2014/main" id="{FE75207D-22C2-4794-BCD4-E1D43C59E48B}"/>
                </a:ext>
              </a:extLst>
            </p:cNvPr>
            <p:cNvGrpSpPr/>
            <p:nvPr/>
          </p:nvGrpSpPr>
          <p:grpSpPr>
            <a:xfrm>
              <a:off x="3971925" y="1719263"/>
              <a:ext cx="4111625" cy="3419475"/>
              <a:chOff x="3971925" y="1719263"/>
              <a:chExt cx="4111625" cy="3419475"/>
            </a:xfrm>
          </p:grpSpPr>
          <p:grpSp>
            <p:nvGrpSpPr>
              <p:cNvPr id="31" name="组合 29697">
                <a:extLst>
                  <a:ext uri="{FF2B5EF4-FFF2-40B4-BE49-F238E27FC236}">
                    <a16:creationId xmlns:a16="http://schemas.microsoft.com/office/drawing/2014/main" id="{509AAD45-0A61-4B48-BD78-0B31CDE4C7F9}"/>
                  </a:ext>
                </a:extLst>
              </p:cNvPr>
              <p:cNvGrpSpPr/>
              <p:nvPr/>
            </p:nvGrpSpPr>
            <p:grpSpPr>
              <a:xfrm>
                <a:off x="7092950" y="1719263"/>
                <a:ext cx="600075" cy="457200"/>
                <a:chExt cx="945" cy="720"/>
              </a:xfrm>
            </p:grpSpPr>
            <p:sp>
              <p:nvSpPr>
                <p:cNvPr id="60" name="未知">
                  <a:extLst>
                    <a:ext uri="{FF2B5EF4-FFF2-40B4-BE49-F238E27FC236}">
                      <a16:creationId xmlns:a16="http://schemas.microsoft.com/office/drawing/2014/main" id="{D3D629CA-DC91-49F9-AD4D-5CF0B7927BA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360"/>
                  <a:ext cx="945" cy="360"/>
                </a:xfrm>
                <a:custGeom>
                  <a:gdLst>
                    <a:gd name="T0" fmla="*/ 0 w 945"/>
                    <a:gd name="T1" fmla="*/ 360 h 360"/>
                    <a:gd name="T2" fmla="*/ 525 w 945"/>
                    <a:gd name="T3" fmla="*/ 0 h 360"/>
                    <a:gd name="T4" fmla="*/ 945 w 945"/>
                    <a:gd name="T5" fmla="*/ 360 h 3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944" h="360">
                      <a:moveTo>
                        <a:pt x="0" y="360"/>
                      </a:moveTo>
                      <a:cubicBezTo>
                        <a:pt x="184" y="180"/>
                        <a:pt x="368" y="0"/>
                        <a:pt x="525" y="0"/>
                      </a:cubicBezTo>
                      <a:cubicBezTo>
                        <a:pt x="682" y="0"/>
                        <a:pt x="875" y="300"/>
                        <a:pt x="945" y="360"/>
                      </a:cubicBezTo>
                    </a:path>
                  </a:pathLst>
                </a:custGeom>
                <a:solidFill>
                  <a:srgbClr val="339966"/>
                </a:solidFill>
                <a:ln w="9525">
                  <a:solidFill>
                    <a:srgbClr val="FFFFFF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61" name="波形 29699">
                  <a:extLst>
                    <a:ext uri="{FF2B5EF4-FFF2-40B4-BE49-F238E27FC236}">
                      <a16:creationId xmlns:a16="http://schemas.microsoft.com/office/drawing/2014/main" id="{A851C9E0-0407-4A99-A52A-7EBBCE530DB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25" y="0"/>
                  <a:ext cx="210" cy="180"/>
                </a:xfrm>
                <a:prstGeom prst="wave">
                  <a:avLst>
                    <a:gd name="adj1" fmla="val 13005"/>
                    <a:gd name="adj2" fmla="val 0"/>
                  </a:avLst>
                </a:prstGeom>
                <a:solidFill>
                  <a:srgbClr val="FF0000"/>
                </a:solidFill>
                <a:ln w="9525">
                  <a:solidFill>
                    <a:srgbClr val="FFFFFF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62" name="直接连接符 29700">
                  <a:extLst>
                    <a:ext uri="{FF2B5EF4-FFF2-40B4-BE49-F238E27FC236}">
                      <a16:creationId xmlns:a16="http://schemas.microsoft.com/office/drawing/2014/main" id="{EFD9DB29-BAB9-44C9-84A0-43B655740E4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525" y="0"/>
                  <a:ext cx="0" cy="360"/>
                </a:xfrm>
                <a:prstGeom prst="line">
                  <a:avLst/>
                </a:prstGeom>
                <a:noFill/>
                <a:ln w="9525">
                  <a:solidFill>
                    <a:srgbClr val="FFFFFF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</p:grpSp>
          <p:grpSp>
            <p:nvGrpSpPr>
              <p:cNvPr id="32" name="组合 29701">
                <a:extLst>
                  <a:ext uri="{FF2B5EF4-FFF2-40B4-BE49-F238E27FC236}">
                    <a16:creationId xmlns:a16="http://schemas.microsoft.com/office/drawing/2014/main" id="{DD2BFE23-8FFF-40CF-B14B-ED84AC036A9A}"/>
                  </a:ext>
                </a:extLst>
              </p:cNvPr>
              <p:cNvGrpSpPr/>
              <p:nvPr/>
            </p:nvGrpSpPr>
            <p:grpSpPr>
              <a:xfrm>
                <a:off x="7272338" y="4681538"/>
                <a:ext cx="600075" cy="457200"/>
                <a:chExt cx="945" cy="720"/>
              </a:xfrm>
            </p:grpSpPr>
            <p:sp>
              <p:nvSpPr>
                <p:cNvPr id="57" name="未知">
                  <a:extLst>
                    <a:ext uri="{FF2B5EF4-FFF2-40B4-BE49-F238E27FC236}">
                      <a16:creationId xmlns:a16="http://schemas.microsoft.com/office/drawing/2014/main" id="{9592F3B4-DF0E-43A6-9D74-8B3E6B7AF65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360"/>
                  <a:ext cx="945" cy="360"/>
                </a:xfrm>
                <a:custGeom>
                  <a:gdLst>
                    <a:gd name="T0" fmla="*/ 0 w 945"/>
                    <a:gd name="T1" fmla="*/ 360 h 360"/>
                    <a:gd name="T2" fmla="*/ 525 w 945"/>
                    <a:gd name="T3" fmla="*/ 0 h 360"/>
                    <a:gd name="T4" fmla="*/ 945 w 945"/>
                    <a:gd name="T5" fmla="*/ 360 h 3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944" h="360">
                      <a:moveTo>
                        <a:pt x="0" y="360"/>
                      </a:moveTo>
                      <a:cubicBezTo>
                        <a:pt x="184" y="180"/>
                        <a:pt x="368" y="0"/>
                        <a:pt x="525" y="0"/>
                      </a:cubicBezTo>
                      <a:cubicBezTo>
                        <a:pt x="682" y="0"/>
                        <a:pt x="875" y="300"/>
                        <a:pt x="945" y="360"/>
                      </a:cubicBezTo>
                    </a:path>
                  </a:pathLst>
                </a:custGeom>
                <a:solidFill>
                  <a:srgbClr val="339966"/>
                </a:solidFill>
                <a:ln w="9525">
                  <a:solidFill>
                    <a:srgbClr val="FFFFFF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58" name="波形 29703">
                  <a:extLst>
                    <a:ext uri="{FF2B5EF4-FFF2-40B4-BE49-F238E27FC236}">
                      <a16:creationId xmlns:a16="http://schemas.microsoft.com/office/drawing/2014/main" id="{6312A610-D762-4DF5-A756-919B9EA683E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25" y="0"/>
                  <a:ext cx="210" cy="180"/>
                </a:xfrm>
                <a:prstGeom prst="wave">
                  <a:avLst>
                    <a:gd name="adj1" fmla="val 13005"/>
                    <a:gd name="adj2" fmla="val 0"/>
                  </a:avLst>
                </a:prstGeom>
                <a:solidFill>
                  <a:srgbClr val="FF0000"/>
                </a:solidFill>
                <a:ln w="9525">
                  <a:solidFill>
                    <a:srgbClr val="FFFFFF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  <p:sp>
              <p:nvSpPr>
                <p:cNvPr id="59" name="直接连接符 29704">
                  <a:extLst>
                    <a:ext uri="{FF2B5EF4-FFF2-40B4-BE49-F238E27FC236}">
                      <a16:creationId xmlns:a16="http://schemas.microsoft.com/office/drawing/2014/main" id="{890AD88B-ABA4-46A2-B2E2-FAEC87AF533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525" y="0"/>
                  <a:ext cx="0" cy="360"/>
                </a:xfrm>
                <a:prstGeom prst="line">
                  <a:avLst/>
                </a:prstGeom>
                <a:noFill/>
                <a:ln w="9525">
                  <a:solidFill>
                    <a:srgbClr val="FFFFFF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+mn-lt"/>
                    <a:ea typeface="+mn-ea"/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33" name="未知">
                <a:extLst>
                  <a:ext uri="{FF2B5EF4-FFF2-40B4-BE49-F238E27FC236}">
                    <a16:creationId xmlns:a16="http://schemas.microsoft.com/office/drawing/2014/main" id="{2D25D730-7602-4229-AA3A-C8FA7A0162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971925" y="3833813"/>
                <a:ext cx="600075" cy="228600"/>
              </a:xfrm>
              <a:custGeom>
                <a:gdLst>
                  <a:gd name="T0" fmla="*/ 0 w 945"/>
                  <a:gd name="T1" fmla="*/ 360 h 360"/>
                  <a:gd name="T2" fmla="*/ 525 w 945"/>
                  <a:gd name="T3" fmla="*/ 0 h 360"/>
                  <a:gd name="T4" fmla="*/ 945 w 945"/>
                  <a:gd name="T5" fmla="*/ 360 h 3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944" h="360">
                    <a:moveTo>
                      <a:pt x="0" y="360"/>
                    </a:moveTo>
                    <a:cubicBezTo>
                      <a:pt x="184" y="180"/>
                      <a:pt x="368" y="0"/>
                      <a:pt x="525" y="0"/>
                    </a:cubicBezTo>
                    <a:cubicBezTo>
                      <a:pt x="682" y="0"/>
                      <a:pt x="875" y="300"/>
                      <a:pt x="945" y="360"/>
                    </a:cubicBezTo>
                  </a:path>
                </a:pathLst>
              </a:custGeom>
              <a:solidFill>
                <a:srgbClr val="339966"/>
              </a:solidFill>
              <a:ln w="9525">
                <a:solidFill>
                  <a:srgbClr val="FFFFFF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34" name="文本框 29706">
                <a:extLst>
                  <a:ext uri="{FF2B5EF4-FFF2-40B4-BE49-F238E27FC236}">
                    <a16:creationId xmlns:a16="http://schemas.microsoft.com/office/drawing/2014/main" id="{C4A9D900-BB33-4F61-BFEE-C57FD4937DF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586663" y="1763713"/>
                <a:ext cx="269875" cy="27463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 i="1">
                    <a:latin typeface="+mn-lt"/>
                    <a:ea typeface="+mn-ea"/>
                    <a:cs typeface="+mn-ea"/>
                    <a:sym typeface="+mn-lt"/>
                  </a:rPr>
                  <a:t>A</a:t>
                </a:r>
              </a:p>
            </p:txBody>
          </p:sp>
          <p:sp>
            <p:nvSpPr>
              <p:cNvPr id="35" name="文本框 29707">
                <a:extLst>
                  <a:ext uri="{FF2B5EF4-FFF2-40B4-BE49-F238E27FC236}">
                    <a16:creationId xmlns:a16="http://schemas.microsoft.com/office/drawing/2014/main" id="{FBC492D9-9746-4374-A4F8-6C74EC5A7BA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812088" y="4778375"/>
                <a:ext cx="271462" cy="3048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400" i="1">
                    <a:latin typeface="+mn-lt"/>
                    <a:ea typeface="+mn-ea"/>
                    <a:cs typeface="+mn-ea"/>
                    <a:sym typeface="+mn-lt"/>
                  </a:rPr>
                  <a:t>B</a:t>
                </a:r>
              </a:p>
            </p:txBody>
          </p:sp>
          <p:sp>
            <p:nvSpPr>
              <p:cNvPr id="36" name="文本框 29708">
                <a:extLst>
                  <a:ext uri="{FF2B5EF4-FFF2-40B4-BE49-F238E27FC236}">
                    <a16:creationId xmlns:a16="http://schemas.microsoft.com/office/drawing/2014/main" id="{15E1C277-470B-4FAB-8604-0DF7C932560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35475" y="3698875"/>
                <a:ext cx="271463" cy="27463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 i="1">
                    <a:latin typeface="+mn-lt"/>
                    <a:ea typeface="+mn-ea"/>
                    <a:cs typeface="+mn-ea"/>
                    <a:sym typeface="+mn-lt"/>
                  </a:rPr>
                  <a:t>O</a:t>
                </a:r>
              </a:p>
            </p:txBody>
          </p:sp>
          <p:grpSp>
            <p:nvGrpSpPr>
              <p:cNvPr id="37" name="组合 36">
                <a:extLst>
                  <a:ext uri="{FF2B5EF4-FFF2-40B4-BE49-F238E27FC236}">
                    <a16:creationId xmlns:a16="http://schemas.microsoft.com/office/drawing/2014/main" id="{57360B9A-5A87-43FD-9870-B8695E947FC9}"/>
                  </a:ext>
                </a:extLst>
              </p:cNvPr>
              <p:cNvGrpSpPr/>
              <p:nvPr/>
            </p:nvGrpSpPr>
            <p:grpSpPr>
              <a:xfrm>
                <a:off x="4224338" y="3463925"/>
                <a:ext cx="168275" cy="504825"/>
                <a:chExt cx="898" cy="2808"/>
              </a:xfrm>
            </p:grpSpPr>
            <p:grpSp>
              <p:nvGrpSpPr>
                <p:cNvPr id="38" name="组合 29715">
                  <a:extLst>
                    <a:ext uri="{FF2B5EF4-FFF2-40B4-BE49-F238E27FC236}">
                      <a16:creationId xmlns:a16="http://schemas.microsoft.com/office/drawing/2014/main" id="{9284E8E7-5C01-447E-B24C-C8E7DCAD5F2C}"/>
                    </a:ext>
                  </a:extLst>
                </p:cNvPr>
                <p:cNvGrpSpPr/>
                <p:nvPr/>
              </p:nvGrpSpPr>
              <p:grpSpPr>
                <a:xfrm>
                  <a:off x="0" y="652"/>
                  <a:ext cx="898" cy="2156"/>
                  <a:chExt cx="898" cy="2156"/>
                </a:xfrm>
              </p:grpSpPr>
              <p:grpSp>
                <p:nvGrpSpPr>
                  <p:cNvPr id="51" name="组合 29716">
                    <a:extLst>
                      <a:ext uri="{FF2B5EF4-FFF2-40B4-BE49-F238E27FC236}">
                        <a16:creationId xmlns:a16="http://schemas.microsoft.com/office/drawing/2014/main" id="{DD3B38AB-322C-4497-B611-A134F02BE126}"/>
                      </a:ext>
                    </a:extLst>
                  </p:cNvPr>
                  <p:cNvGrpSpPr/>
                  <p:nvPr/>
                </p:nvGrpSpPr>
                <p:grpSpPr>
                  <a:xfrm>
                    <a:off x="0" y="0"/>
                    <a:ext cx="898" cy="2156"/>
                    <a:chExt cx="898" cy="2156"/>
                  </a:xfrm>
                </p:grpSpPr>
                <p:sp>
                  <p:nvSpPr>
                    <p:cNvPr id="53" name="流程图: 合并 29717">
                      <a:extLst>
                        <a:ext uri="{FF2B5EF4-FFF2-40B4-BE49-F238E27FC236}">
                          <a16:creationId xmlns:a16="http://schemas.microsoft.com/office/drawing/2014/main" id="{FA3C5741-FD31-4BC2-AD82-968CF91FAA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289774">
                      <a:off x="328" y="34"/>
                      <a:ext cx="113" cy="1332"/>
                    </a:xfrm>
                    <a:prstGeom prst="flowChartMerge">
                      <a:avLst/>
                    </a:prstGeom>
                    <a:solidFill>
                      <a:schemeClr val="bg1"/>
                    </a:solidFill>
                    <a:ln w="6350"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54" name="流程图: 合并 29718">
                      <a:extLst>
                        <a:ext uri="{FF2B5EF4-FFF2-40B4-BE49-F238E27FC236}">
                          <a16:creationId xmlns:a16="http://schemas.microsoft.com/office/drawing/2014/main" id="{09C0BDAA-D2C4-4C47-BFDE-1D9C489597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964581">
                      <a:off x="818" y="6"/>
                      <a:ext cx="80" cy="2150"/>
                    </a:xfrm>
                    <a:prstGeom prst="flowChartMerge">
                      <a:avLst/>
                    </a:prstGeom>
                    <a:solidFill>
                      <a:schemeClr val="bg1"/>
                    </a:solidFill>
                    <a:ln w="6350"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55" name="流程图: 合并 29719">
                      <a:extLst>
                        <a:ext uri="{FF2B5EF4-FFF2-40B4-BE49-F238E27FC236}">
                          <a16:creationId xmlns:a16="http://schemas.microsoft.com/office/drawing/2014/main" id="{0C52915C-00C2-4590-B658-B28972AF61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889550">
                      <a:off x="0" y="6"/>
                      <a:ext cx="93" cy="2140"/>
                    </a:xfrm>
                    <a:prstGeom prst="flowChartMerge">
                      <a:avLst/>
                    </a:prstGeom>
                    <a:solidFill>
                      <a:schemeClr val="bg1"/>
                    </a:solidFill>
                    <a:ln w="6350"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p:txBody>
                </p:sp>
                <p:sp>
                  <p:nvSpPr>
                    <p:cNvPr id="56" name="矩形 29720">
                      <a:extLst>
                        <a:ext uri="{FF2B5EF4-FFF2-40B4-BE49-F238E27FC236}">
                          <a16:creationId xmlns:a16="http://schemas.microsoft.com/office/drawing/2014/main" id="{C1E47318-B201-4158-8DB1-C4B1CEE634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 rot="-21374">
                      <a:off x="236" y="0"/>
                      <a:ext cx="392" cy="62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12700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fontAlgn="base" latinLnBrk="0" hangingPunct="1"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defRPr sz="1800" kern="12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p:txBody>
                </p:sp>
              </p:grpSp>
              <p:sp>
                <p:nvSpPr>
                  <p:cNvPr id="52" name="任意多边形 29721">
                    <a:extLst>
                      <a:ext uri="{FF2B5EF4-FFF2-40B4-BE49-F238E27FC236}">
                        <a16:creationId xmlns:a16="http://schemas.microsoft.com/office/drawing/2014/main" id="{2C249810-AAC0-40B0-A8F9-EB3049D84B3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10708895">
                    <a:off x="417" y="73"/>
                    <a:ext cx="48" cy="60"/>
                  </a:xfrm>
                  <a:custGeom>
                    <a:gdLst>
                      <a:gd name="T0" fmla="*/ 0 w 21600"/>
                      <a:gd name="T1" fmla="*/ 0 h 21600"/>
                      <a:gd name="T2" fmla="*/ 5400 w 21600"/>
                      <a:gd name="T3" fmla="*/ 21600 h 21600"/>
                      <a:gd name="T4" fmla="*/ 16200 w 21600"/>
                      <a:gd name="T5" fmla="*/ 21600 h 21600"/>
                      <a:gd name="T6" fmla="*/ 21600 w 21600"/>
                      <a:gd name="T7" fmla="*/ 0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F9900"/>
                  </a:solidFill>
                  <a:ln w="9525">
                    <a:solidFill>
                      <a:schemeClr val="bg2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</p:grpSp>
            <p:grpSp>
              <p:nvGrpSpPr>
                <p:cNvPr id="39" name="组合 29722">
                  <a:extLst>
                    <a:ext uri="{FF2B5EF4-FFF2-40B4-BE49-F238E27FC236}">
                      <a16:creationId xmlns:a16="http://schemas.microsoft.com/office/drawing/2014/main" id="{8E571B04-C0CF-4928-8177-B09E4FF84E5E}"/>
                    </a:ext>
                  </a:extLst>
                </p:cNvPr>
                <p:cNvGrpSpPr/>
                <p:nvPr/>
              </p:nvGrpSpPr>
              <p:grpSpPr>
                <a:xfrm>
                  <a:off x="170" y="0"/>
                  <a:ext cx="508" cy="644"/>
                  <a:chExt cx="508" cy="644"/>
                </a:xfrm>
              </p:grpSpPr>
              <p:sp>
                <p:nvSpPr>
                  <p:cNvPr id="40" name="任意多边形 29723">
                    <a:extLst>
                      <a:ext uri="{FF2B5EF4-FFF2-40B4-BE49-F238E27FC236}">
                        <a16:creationId xmlns:a16="http://schemas.microsoft.com/office/drawing/2014/main" id="{313868EC-F52F-4653-8772-A15F87D66B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4803127">
                    <a:off x="288" y="17"/>
                    <a:ext cx="160" cy="257"/>
                  </a:xfrm>
                  <a:custGeom>
                    <a:gdLst>
                      <a:gd name="T0" fmla="*/ 0 w 21600"/>
                      <a:gd name="T1" fmla="*/ 0 h 21600"/>
                      <a:gd name="T2" fmla="*/ 5400 w 21600"/>
                      <a:gd name="T3" fmla="*/ 21600 h 21600"/>
                      <a:gd name="T4" fmla="*/ 16200 w 21600"/>
                      <a:gd name="T5" fmla="*/ 21600 h 21600"/>
                      <a:gd name="T6" fmla="*/ 21600 w 21600"/>
                      <a:gd name="T7" fmla="*/ 0 h 2160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21600" h="21600">
                        <a:moveTo>
                          <a:pt x="0" y="0"/>
                        </a:moveTo>
                        <a:lnTo>
                          <a:pt x="5400" y="21600"/>
                        </a:lnTo>
                        <a:lnTo>
                          <a:pt x="16200" y="21600"/>
                        </a:lnTo>
                        <a:lnTo>
                          <a:pt x="21600" y="0"/>
                        </a:lnTo>
                        <a:close/>
                      </a:path>
                    </a:pathLst>
                  </a:custGeom>
                  <a:solidFill>
                    <a:srgbClr val="F9EE0F"/>
                  </a:solidFill>
                  <a:ln w="12700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1" name="矩形 29724">
                    <a:extLst>
                      <a:ext uri="{FF2B5EF4-FFF2-40B4-BE49-F238E27FC236}">
                        <a16:creationId xmlns:a16="http://schemas.microsoft.com/office/drawing/2014/main" id="{4F692A44-7AAB-4F0A-9E9A-1D8585E54BA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 rot="-725605">
                    <a:off x="0" y="158"/>
                    <a:ext cx="270" cy="109"/>
                  </a:xfrm>
                  <a:prstGeom prst="rect">
                    <a:avLst/>
                  </a:prstGeom>
                  <a:solidFill>
                    <a:srgbClr val="F9EE0F"/>
                  </a:solidFill>
                  <a:ln w="12700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2" name="椭圆 29725">
                    <a:extLst>
                      <a:ext uri="{FF2B5EF4-FFF2-40B4-BE49-F238E27FC236}">
                        <a16:creationId xmlns:a16="http://schemas.microsoft.com/office/drawing/2014/main" id="{D9436DC8-3D1C-4847-B03D-E714CE21C50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97" y="38"/>
                    <a:ext cx="305" cy="285"/>
                  </a:xfrm>
                  <a:prstGeom prst="ellipse">
                    <a:avLst/>
                  </a:prstGeom>
                  <a:solidFill>
                    <a:srgbClr val="F9EE0F"/>
                  </a:solidFill>
                  <a:ln w="317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3" name="直接连接符 29726">
                    <a:extLst>
                      <a:ext uri="{FF2B5EF4-FFF2-40B4-BE49-F238E27FC236}">
                        <a16:creationId xmlns:a16="http://schemas.microsoft.com/office/drawing/2014/main" id="{EFF18CBE-6118-41CC-89FD-2A0C57F2181F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69" y="503"/>
                    <a:ext cx="0" cy="130"/>
                  </a:xfrm>
                  <a:prstGeom prst="line">
                    <a:avLst/>
                  </a:prstGeom>
                  <a:noFill/>
                  <a:ln w="28575">
                    <a:solidFill>
                      <a:schemeClr val="folHlink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4" name="直接连接符 29727">
                    <a:extLst>
                      <a:ext uri="{FF2B5EF4-FFF2-40B4-BE49-F238E27FC236}">
                        <a16:creationId xmlns:a16="http://schemas.microsoft.com/office/drawing/2014/main" id="{2B2DF1F5-B9EF-4036-88F7-919C39D49B75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302" y="541"/>
                    <a:ext cx="134" cy="0"/>
                  </a:xfrm>
                  <a:prstGeom prst="line">
                    <a:avLst/>
                  </a:prstGeom>
                  <a:noFill/>
                  <a:ln w="57150">
                    <a:solidFill>
                      <a:schemeClr val="folHlink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5" name="直接连接符 29728">
                    <a:extLst>
                      <a:ext uri="{FF2B5EF4-FFF2-40B4-BE49-F238E27FC236}">
                        <a16:creationId xmlns:a16="http://schemas.microsoft.com/office/drawing/2014/main" id="{8A3E7E68-CBC5-44F5-B868-5890BAE46A57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39" y="506"/>
                    <a:ext cx="0" cy="138"/>
                  </a:xfrm>
                  <a:prstGeom prst="line">
                    <a:avLst/>
                  </a:prstGeom>
                  <a:noFill/>
                  <a:ln w="28575">
                    <a:solidFill>
                      <a:schemeClr val="folHlink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6" name="直接连接符 29729">
                    <a:extLst>
                      <a:ext uri="{FF2B5EF4-FFF2-40B4-BE49-F238E27FC236}">
                        <a16:creationId xmlns:a16="http://schemas.microsoft.com/office/drawing/2014/main" id="{FD85A9C7-E5A3-4A6A-A00B-BE3CCD3E7E32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>
                    <a:off x="72" y="544"/>
                    <a:ext cx="134" cy="0"/>
                  </a:xfrm>
                  <a:prstGeom prst="line">
                    <a:avLst/>
                  </a:prstGeom>
                  <a:noFill/>
                  <a:ln w="57150">
                    <a:solidFill>
                      <a:schemeClr val="folHlink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7" name="矩形 29730">
                    <a:extLst>
                      <a:ext uri="{FF2B5EF4-FFF2-40B4-BE49-F238E27FC236}">
                        <a16:creationId xmlns:a16="http://schemas.microsoft.com/office/drawing/2014/main" id="{09B4CB50-3021-400C-8272-9DEE65FD9D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7" y="383"/>
                    <a:ext cx="357" cy="123"/>
                  </a:xfrm>
                  <a:prstGeom prst="rect">
                    <a:avLst/>
                  </a:prstGeom>
                  <a:solidFill>
                    <a:srgbClr val="F9EE0F"/>
                  </a:solidFill>
                  <a:ln w="12700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8" name="圆角矩形 29731">
                    <a:extLst>
                      <a:ext uri="{FF2B5EF4-FFF2-40B4-BE49-F238E27FC236}">
                        <a16:creationId xmlns:a16="http://schemas.microsoft.com/office/drawing/2014/main" id="{1DAE705B-CF16-4D1D-A538-EA1B5362EE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52" y="0"/>
                    <a:ext cx="192" cy="401"/>
                  </a:xfrm>
                  <a:prstGeom prst="roundRect">
                    <a:avLst>
                      <a:gd name="adj" fmla="val 16667"/>
                    </a:avLst>
                  </a:prstGeom>
                  <a:solidFill>
                    <a:srgbClr val="F9EE0F"/>
                  </a:solidFill>
                  <a:ln w="1270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49" name="直接连接符 29732">
                    <a:extLst>
                      <a:ext uri="{FF2B5EF4-FFF2-40B4-BE49-F238E27FC236}">
                        <a16:creationId xmlns:a16="http://schemas.microsoft.com/office/drawing/2014/main" id="{20D4DDFA-401D-4C4E-A737-0AB86C5E4059}"/>
                      </a:ext>
                    </a:extLst>
                  </p:cNvPr>
                  <p:cNvSpPr>
                    <a:spLocks noChangeShapeType="1"/>
                  </p:cNvSpPr>
                  <p:nvPr/>
                </p:nvSpPr>
                <p:spPr bwMode="auto">
                  <a:xfrm rot="-466919">
                    <a:off x="67" y="592"/>
                    <a:ext cx="360" cy="45"/>
                  </a:xfrm>
                  <a:prstGeom prst="line">
                    <a:avLst/>
                  </a:prstGeom>
                  <a:noFill/>
                  <a:ln w="76200">
                    <a:solidFill>
                      <a:srgbClr val="66FFFF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  <p:sp>
                <p:nvSpPr>
                  <p:cNvPr id="50" name="未知">
                    <a:extLst>
                      <a:ext uri="{FF2B5EF4-FFF2-40B4-BE49-F238E27FC236}">
                        <a16:creationId xmlns:a16="http://schemas.microsoft.com/office/drawing/2014/main" id="{4863A659-D65F-4FC3-8A7E-C9EC489790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64" y="580"/>
                    <a:ext cx="368" cy="62"/>
                  </a:xfrm>
                  <a:custGeom>
                    <a:gdLst>
                      <a:gd name="T0" fmla="*/ 0 w 234"/>
                      <a:gd name="T1" fmla="*/ 0 h 32"/>
                      <a:gd name="T2" fmla="*/ 234 w 234"/>
                      <a:gd name="T3" fmla="*/ 0 h 32"/>
                      <a:gd name="T4" fmla="*/ 234 w 234"/>
                      <a:gd name="T5" fmla="*/ 32 h 32"/>
                      <a:gd name="T6" fmla="*/ 2 w 234"/>
                      <a:gd name="T7" fmla="*/ 32 h 32"/>
                      <a:gd name="T8" fmla="*/ 0 w 234"/>
                      <a:gd name="T9" fmla="*/ 0 h 32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234" h="32">
                        <a:moveTo>
                          <a:pt x="0" y="0"/>
                        </a:moveTo>
                        <a:lnTo>
                          <a:pt x="234" y="0"/>
                        </a:lnTo>
                        <a:lnTo>
                          <a:pt x="234" y="32"/>
                        </a:lnTo>
                        <a:lnTo>
                          <a:pt x="2" y="3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F9EE0F"/>
                  </a:solidFill>
                  <a:ln w="12700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fontAlgn="base" latinLnBrk="0" hangingPunct="1">
                      <a:spcBef>
                        <a:spcPct val="0"/>
                      </a:spcBef>
                      <a:spcAft>
                        <a:spcPct val="0"/>
                      </a:spcAft>
                      <a:buFont typeface="Arial" pitchFamily="34" charset="0"/>
                      <a:defRPr sz="1800"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+mn-lt"/>
                      <a:ea typeface="+mn-ea"/>
                      <a:cs typeface="+mn-ea"/>
                      <a:sym typeface="+mn-lt"/>
                    </a:endParaRPr>
                  </a:p>
                </p:txBody>
              </p:sp>
            </p:grpSp>
          </p:grpSp>
        </p:grpSp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id="{771E4A75-CB85-4BA6-867E-7D872AA23FF9}"/>
                </a:ext>
              </a:extLst>
            </p:cNvPr>
            <p:cNvGrpSpPr/>
            <p:nvPr/>
          </p:nvGrpSpPr>
          <p:grpSpPr>
            <a:xfrm>
              <a:off x="1241425" y="1808163"/>
              <a:ext cx="6165850" cy="3376612"/>
              <a:chExt cx="3884" cy="2127"/>
            </a:xfrm>
          </p:grpSpPr>
          <p:sp>
            <p:nvSpPr>
              <p:cNvPr id="22" name="直接连接符 29735">
                <a:extLst>
                  <a:ext uri="{FF2B5EF4-FFF2-40B4-BE49-F238E27FC236}">
                    <a16:creationId xmlns:a16="http://schemas.microsoft.com/office/drawing/2014/main" id="{5592FCC1-1E90-4C30-9385-07D5D0F9067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942" y="0"/>
                <a:ext cx="1942" cy="106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  <p:sp>
            <p:nvSpPr>
              <p:cNvPr id="30" name="直接连接符 29736">
                <a:extLst>
                  <a:ext uri="{FF2B5EF4-FFF2-40B4-BE49-F238E27FC236}">
                    <a16:creationId xmlns:a16="http://schemas.microsoft.com/office/drawing/2014/main" id="{E64D3223-1B80-4497-829D-269ACE64859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0" y="1066"/>
                <a:ext cx="1942" cy="1061"/>
              </a:xfrm>
              <a:prstGeom prst="lin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</p:spTree>
    <p:custDataLst>
      <p:tags r:id="rId4"/>
    </p:custDataLst>
    <p:extLst>
      <p:ext uri="{BB962C8B-B14F-4D97-AF65-F5344CB8AC3E}">
        <p14:creationId xmlns:p14="http://schemas.microsoft.com/office/powerpoint/2010/main" val="366205962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98693B-A8D9-466A-BEB9-379FDFDB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水平角观测</a:t>
            </a:r>
          </a:p>
        </p:txBody>
      </p:sp>
      <p:sp>
        <p:nvSpPr>
          <p:cNvPr id="5" name="内容占位符 6">
            <a:extLst>
              <a:ext uri="{FF2B5EF4-FFF2-40B4-BE49-F238E27FC236}">
                <a16:creationId xmlns:a16="http://schemas.microsoft.com/office/drawing/2014/main" id="{B9778F05-C726-48F6-9940-9BB5C27812A9}"/>
              </a:ext>
            </a:extLst>
          </p:cNvPr>
          <p:cNvSpPr txBox="1"/>
          <p:nvPr/>
        </p:nvSpPr>
        <p:spPr>
          <a:xfrm>
            <a:off x="407368" y="1124744"/>
            <a:ext cx="10987829" cy="108012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buNone/>
            </a:pPr>
            <a:r>
              <a:rPr lang="zh-CN" altLang="en-US" sz="2400" b="1">
                <a:latin typeface="+mj-ea"/>
                <a:ea typeface="+mj-ea"/>
                <a:cs typeface="+mn-ea"/>
                <a:sym typeface="+mn-lt"/>
              </a:rPr>
              <a:t>记录与计算（见表</a:t>
            </a:r>
            <a:r>
              <a:rPr lang="en-US" altLang="zh-CN" sz="2400" b="1">
                <a:latin typeface="+mj-ea"/>
                <a:ea typeface="+mj-ea"/>
                <a:cs typeface="+mn-ea"/>
                <a:sym typeface="+mn-lt"/>
              </a:rPr>
              <a:t>3.1)</a:t>
            </a:r>
          </a:p>
        </p:txBody>
      </p:sp>
      <p:sp>
        <p:nvSpPr>
          <p:cNvPr id="3" name="矩形: 圆角 2">
            <a:extLst>
              <a:ext uri="{FF2B5EF4-FFF2-40B4-BE49-F238E27FC236}">
                <a16:creationId xmlns:a16="http://schemas.microsoft.com/office/drawing/2014/main" id="{254888FE-DFD8-4B3D-AD91-8AC7A051EEF3}"/>
              </a:ext>
            </a:extLst>
          </p:cNvPr>
          <p:cNvSpPr/>
          <p:nvPr/>
        </p:nvSpPr>
        <p:spPr>
          <a:xfrm>
            <a:off x="551384" y="1988840"/>
            <a:ext cx="10837204" cy="3375743"/>
          </a:xfrm>
          <a:prstGeom prst="roundRect">
            <a:avLst>
              <a:gd name="adj" fmla="val 3439"/>
            </a:avLst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内容占位符 6">
            <a:extLst>
              <a:ext uri="{FF2B5EF4-FFF2-40B4-BE49-F238E27FC236}">
                <a16:creationId xmlns:a16="http://schemas.microsoft.com/office/drawing/2014/main" id="{14E5654B-0365-49E3-8C9E-D5E57AC3D857}"/>
              </a:ext>
            </a:extLst>
          </p:cNvPr>
          <p:cNvSpPr txBox="1"/>
          <p:nvPr/>
        </p:nvSpPr>
        <p:spPr>
          <a:xfrm>
            <a:off x="704775" y="2656926"/>
            <a:ext cx="10683813" cy="1525847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buNone/>
            </a:pPr>
            <a:r>
              <a:rPr lang="zh-CN" altLang="en-US" sz="2300" b="1">
                <a:latin typeface="+mj-ea"/>
                <a:ea typeface="+mj-ea"/>
                <a:cs typeface="+mn-ea"/>
                <a:sym typeface="+mn-lt"/>
              </a:rPr>
              <a:t>③ 检核：</a:t>
            </a: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对于</a:t>
            </a:r>
            <a:r>
              <a:rPr lang="en-US" altLang="zh-CN" sz="2300">
                <a:latin typeface="+mj-ea"/>
                <a:ea typeface="+mj-ea"/>
                <a:cs typeface="+mn-ea"/>
                <a:sym typeface="+mn-lt"/>
              </a:rPr>
              <a:t>DJ6</a:t>
            </a:r>
            <a:r>
              <a:rPr lang="zh-CN" altLang="en-US" sz="2300">
                <a:latin typeface="+mj-ea"/>
                <a:ea typeface="+mj-ea"/>
                <a:cs typeface="+mn-ea"/>
                <a:sym typeface="+mn-lt"/>
              </a:rPr>
              <a:t>经纬仪，上下半测回角度之差应满足：                               ，  否则，应重测。</a:t>
            </a:r>
            <a:endParaRPr lang="en-US" altLang="zh-CN" sz="2300">
              <a:latin typeface="+mj-ea"/>
              <a:ea typeface="+mj-ea"/>
              <a:cs typeface="+mn-ea"/>
              <a:sym typeface="+mn-lt"/>
            </a:endParaRPr>
          </a:p>
          <a:p>
            <a:pPr marL="457200" indent="-457200" algn="just">
              <a:lnSpc>
                <a:spcPct val="120000"/>
              </a:lnSpc>
              <a:buFont typeface="+mj-ea"/>
              <a:buAutoNum type="circleNumDbPlain"/>
            </a:pPr>
            <a:endParaRPr lang="zh-CN" altLang="en-US" sz="2300">
              <a:latin typeface="+mj-ea"/>
              <a:ea typeface="+mj-ea"/>
              <a:cs typeface="+mn-ea"/>
              <a:sym typeface="+mn-lt"/>
            </a:endParaRPr>
          </a:p>
          <a:p>
            <a:pPr marL="0" indent="0" algn="just">
              <a:lnSpc>
                <a:spcPct val="120000"/>
              </a:lnSpc>
              <a:buNone/>
            </a:pPr>
            <a:r>
              <a:rPr lang="zh-CN" altLang="en-US" sz="2300" b="1">
                <a:latin typeface="+mj-ea"/>
                <a:ea typeface="+mj-ea"/>
                <a:cs typeface="+mn-ea"/>
                <a:sym typeface="+mn-lt"/>
              </a:rPr>
              <a:t>④ 一测回角值</a:t>
            </a:r>
          </a:p>
        </p:txBody>
      </p:sp>
      <p:graphicFrame>
        <p:nvGraphicFramePr>
          <p:cNvPr id="4" name="对象 31749">
            <a:extLst>
              <a:ext uri="{FF2B5EF4-FFF2-40B4-BE49-F238E27FC236}">
                <a16:creationId xmlns:a16="http://schemas.microsoft.com/office/drawing/2014/main" id="{03487830-5E19-42C8-9231-04C6441858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9275455"/>
              </p:ext>
            </p:extLst>
          </p:nvPr>
        </p:nvGraphicFramePr>
        <p:xfrm>
          <a:off x="8180230" y="2610070"/>
          <a:ext cx="2592388" cy="595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3" imgW="1548130" imgH="355600" progId="Equation.3">
                  <p:embed/>
                </p:oleObj>
              </mc:Choice>
              <mc:Fallback>
                <p:oleObj r:id="rId3" imgW="1548130" imgH="355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180230" y="2610070"/>
                        <a:ext cx="2592388" cy="595313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31746">
            <a:extLst>
              <a:ext uri="{FF2B5EF4-FFF2-40B4-BE49-F238E27FC236}">
                <a16:creationId xmlns:a16="http://schemas.microsoft.com/office/drawing/2014/main" id="{AB303CC0-4BFF-4902-8B91-D2F28B331D9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2169433"/>
              </p:ext>
            </p:extLst>
          </p:nvPr>
        </p:nvGraphicFramePr>
        <p:xfrm>
          <a:off x="3333067" y="3935061"/>
          <a:ext cx="3600450" cy="8524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5" imgW="2627630" imgH="622300" progId="Equation.3">
                  <p:embed/>
                </p:oleObj>
              </mc:Choice>
              <mc:Fallback>
                <p:oleObj r:id="rId5" imgW="2627630" imgH="622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33067" y="3935061"/>
                        <a:ext cx="3600450" cy="852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8"/>
    </p:custDataLst>
    <p:extLst>
      <p:ext uri="{BB962C8B-B14F-4D97-AF65-F5344CB8AC3E}">
        <p14:creationId xmlns:p14="http://schemas.microsoft.com/office/powerpoint/2010/main" val="3037080527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https://d.book118.com/887045064026006052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ICON" val="#14799;#14799;#172827;#158401;"/>
</p:tagLst>
</file>

<file path=ppt/tags/tag2.xml><?xml version="1.0" encoding="utf-8"?>
<p:tagLst xmlns:p="http://schemas.openxmlformats.org/presentationml/2006/main">
  <p:tag name="ISLIDE.VECTOR" val="194cc84e-9e02-455f-9220-5d0f516b7143"/>
</p:tagLst>
</file>

<file path=ppt/tags/tag3.xml><?xml version="1.0" encoding="utf-8"?>
<p:tagLst xmlns:p="http://schemas.openxmlformats.org/presentationml/2006/main">
  <p:tag name="ISLIDE.ICON" val="#14799;#14799;#172827;#158401;#119161;#26908;#38049;"/>
</p:tagLst>
</file>

<file path=ppt/tags/tag4.xml><?xml version="1.0" encoding="utf-8"?>
<p:tagLst xmlns:p="http://schemas.openxmlformats.org/presentationml/2006/main">
  <p:tag name="ISLIDE.ICON" val="#14799;#14799;#172827;#158401;#119161;#26908;#38049;"/>
</p:tagLst>
</file>

<file path=ppt/tags/tag5.xml><?xml version="1.0" encoding="utf-8"?>
<p:tagLst xmlns:p="http://schemas.openxmlformats.org/presentationml/2006/main">
  <p:tag name="ISLIDE.ICON" val="#14799;#14799;#172827;#158401;"/>
</p:tagLst>
</file>

<file path=ppt/tags/tag6.xml><?xml version="1.0" encoding="utf-8"?>
<p:tagLst xmlns:p="http://schemas.openxmlformats.org/presentationml/2006/main">
  <p:tag name="ISLIDE.VECTOR" val="194cc84e-9e02-455f-9220-5d0f516b7143"/>
</p:tagLst>
</file>

<file path=ppt/tags/tag7.xml><?xml version="1.0" encoding="utf-8"?>
<p:tagLst xmlns:p="http://schemas.openxmlformats.org/presentationml/2006/main">
  <p:tag name="ISLIDE.ICON" val="#14799;#14799;#172827;#158401;"/>
</p:tagLst>
</file>

<file path=ppt/tags/tag8.xml><?xml version="1.0" encoding="utf-8"?>
<p:tagLst xmlns:p="http://schemas.openxmlformats.org/presentationml/2006/main">
  <p:tag name="ISLIDE.ICON" val="#14799;#14799;#172827;#158401;"/>
</p:tagLst>
</file>

<file path=ppt/tags/tag9.xml><?xml version="1.0" encoding="utf-8"?>
<p:tagLst xmlns:p="http://schemas.openxmlformats.org/presentationml/2006/main">
  <p:tag name="ISLIDE.ICON" val="#14799;#14799;#172827;#158401;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移动配色">
      <a:dk1>
        <a:sysClr val="windowText" lastClr="000000"/>
      </a:dk1>
      <a:lt1>
        <a:sysClr val="window" lastClr="FFFFFF"/>
      </a:lt1>
      <a:dk2>
        <a:srgbClr val="188DD5"/>
      </a:dk2>
      <a:lt2>
        <a:srgbClr val="EEECE1"/>
      </a:lt2>
      <a:accent1>
        <a:srgbClr val="FCC800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bxgsapg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Times New Roman</vt:lpstr>
      <vt:lpstr>华文新魏</vt:lpstr>
      <vt:lpstr>思源黑体</vt:lpstr>
      <vt:lpstr>Office Theme</vt:lpstr>
      <vt:lpstr>第三章 角度测量</vt:lpstr>
      <vt:lpstr>PowerPoint Presentation</vt:lpstr>
      <vt:lpstr>第一节  角度测量原理</vt:lpstr>
      <vt:lpstr>水平角测量原理</vt:lpstr>
      <vt:lpstr>竖直角测量原理</vt:lpstr>
      <vt:lpstr>第二节   角光学经纬仪及其使用</vt:lpstr>
      <vt:lpstr>光学经纬仪</vt:lpstr>
      <vt:lpstr>DJ6光学经纬仪的构造及读数系统</vt:lpstr>
      <vt:lpstr>照准部</vt:lpstr>
      <vt:lpstr>照准部</vt:lpstr>
      <vt:lpstr>读数方法分微尺测微器读数和单平板玻璃测微器读数两种方法</vt:lpstr>
      <vt:lpstr>DJ2光学经纬仪</vt:lpstr>
      <vt:lpstr>光学经纬仪的使用</vt:lpstr>
      <vt:lpstr>第三节  水平角观测</vt:lpstr>
      <vt:lpstr>水平角观测</vt:lpstr>
      <vt:lpstr>水平角观测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2024-09-25T14:21:11.705</cp:lastPrinted>
  <dcterms:created xsi:type="dcterms:W3CDTF">2024-09-25T06:21:11Z</dcterms:created>
  <dcterms:modified xsi:type="dcterms:W3CDTF">2024-09-25T06:21:15Z</dcterms:modified>
</cp:coreProperties>
</file>